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47" r:id="rId3"/>
    <p:sldId id="399" r:id="rId4"/>
    <p:sldId id="398" r:id="rId5"/>
    <p:sldId id="400" r:id="rId6"/>
    <p:sldId id="401" r:id="rId7"/>
    <p:sldId id="402" r:id="rId8"/>
    <p:sldId id="404" r:id="rId9"/>
    <p:sldId id="405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817"/>
    <a:srgbClr val="AD84C6"/>
    <a:srgbClr val="624A9E"/>
    <a:srgbClr val="1B5089"/>
    <a:srgbClr val="B5C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50" y="6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nija Kaklautina" userId="2ebc82d2-43de-4ec5-aa93-05fe7570ad64" providerId="ADAL" clId="{1A987620-14A6-4CAA-9270-85137681E0A0}"/>
    <pc:docChg chg="modSld sldOrd">
      <pc:chgData name="Dagnija Kaklautina" userId="2ebc82d2-43de-4ec5-aa93-05fe7570ad64" providerId="ADAL" clId="{1A987620-14A6-4CAA-9270-85137681E0A0}" dt="2024-09-13T10:27:21.304" v="1"/>
      <pc:docMkLst>
        <pc:docMk/>
      </pc:docMkLst>
      <pc:sldChg chg="ord">
        <pc:chgData name="Dagnija Kaklautina" userId="2ebc82d2-43de-4ec5-aa93-05fe7570ad64" providerId="ADAL" clId="{1A987620-14A6-4CAA-9270-85137681E0A0}" dt="2024-09-13T10:27:21.304" v="1"/>
        <pc:sldMkLst>
          <pc:docMk/>
          <pc:sldMk cId="904007292" sldId="39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B3C1A1-9124-4787-950D-DA169C87D49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F45D15-B2DD-40F7-91DB-8E0EF3F28FA1}">
      <dgm:prSet phldrT="[Teksts]"/>
      <dgm:spPr/>
      <dgm:t>
        <a:bodyPr/>
        <a:lstStyle/>
        <a:p>
          <a:r>
            <a:rPr lang="lv-LV" dirty="0"/>
            <a:t>1968</a:t>
          </a:r>
          <a:endParaRPr lang="en-US" dirty="0"/>
        </a:p>
      </dgm:t>
    </dgm:pt>
    <dgm:pt modelId="{5557B1D0-0C1F-4905-8E35-BBA650F153F3}" type="parTrans" cxnId="{5F10004C-C658-4B4A-944C-83CA647AAFA9}">
      <dgm:prSet/>
      <dgm:spPr/>
      <dgm:t>
        <a:bodyPr/>
        <a:lstStyle/>
        <a:p>
          <a:endParaRPr lang="en-US"/>
        </a:p>
      </dgm:t>
    </dgm:pt>
    <dgm:pt modelId="{55C692BA-16C4-453A-8F1B-38CAEA98C42C}" type="sibTrans" cxnId="{5F10004C-C658-4B4A-944C-83CA647AAFA9}">
      <dgm:prSet/>
      <dgm:spPr/>
      <dgm:t>
        <a:bodyPr/>
        <a:lstStyle/>
        <a:p>
          <a:endParaRPr lang="en-US"/>
        </a:p>
      </dgm:t>
    </dgm:pt>
    <dgm:pt modelId="{5DEB2D4F-46C1-4FBD-902C-047BDB8D1D8C}">
      <dgm:prSet phldrT="[Teksts]"/>
      <dgm:spPr/>
      <dgm:t>
        <a:bodyPr/>
        <a:lstStyle/>
        <a:p>
          <a:r>
            <a:rPr lang="lv-LV" dirty="0"/>
            <a:t>1988</a:t>
          </a:r>
          <a:endParaRPr lang="en-US" dirty="0"/>
        </a:p>
      </dgm:t>
    </dgm:pt>
    <dgm:pt modelId="{E25EC2DD-8C44-422A-A8D2-E2BE0BEFC43E}" type="parTrans" cxnId="{059336EE-B103-43B6-A7A2-846D8A993855}">
      <dgm:prSet/>
      <dgm:spPr/>
      <dgm:t>
        <a:bodyPr/>
        <a:lstStyle/>
        <a:p>
          <a:endParaRPr lang="en-US"/>
        </a:p>
      </dgm:t>
    </dgm:pt>
    <dgm:pt modelId="{41C7BDCF-DCD9-4A50-82E0-A40462C21CDB}" type="sibTrans" cxnId="{059336EE-B103-43B6-A7A2-846D8A993855}">
      <dgm:prSet/>
      <dgm:spPr/>
      <dgm:t>
        <a:bodyPr/>
        <a:lstStyle/>
        <a:p>
          <a:endParaRPr lang="en-US"/>
        </a:p>
      </dgm:t>
    </dgm:pt>
    <dgm:pt modelId="{7644351B-2437-4DC6-9EF1-1AB457281F2C}">
      <dgm:prSet phldrT="[Teksts]"/>
      <dgm:spPr/>
      <dgm:t>
        <a:bodyPr/>
        <a:lstStyle/>
        <a:p>
          <a:r>
            <a:rPr lang="lv-LV" dirty="0"/>
            <a:t>1995</a:t>
          </a:r>
          <a:endParaRPr lang="en-US" dirty="0"/>
        </a:p>
      </dgm:t>
    </dgm:pt>
    <dgm:pt modelId="{DBBA966D-3F58-41CE-AD9C-2E86D34E7DE9}" type="parTrans" cxnId="{0B6C2622-46F6-4DE3-804B-795B7014946E}">
      <dgm:prSet/>
      <dgm:spPr/>
      <dgm:t>
        <a:bodyPr/>
        <a:lstStyle/>
        <a:p>
          <a:endParaRPr lang="en-US"/>
        </a:p>
      </dgm:t>
    </dgm:pt>
    <dgm:pt modelId="{E6FD5D3F-63A7-46C1-A8DF-38603C98F30A}" type="sibTrans" cxnId="{0B6C2622-46F6-4DE3-804B-795B7014946E}">
      <dgm:prSet/>
      <dgm:spPr/>
      <dgm:t>
        <a:bodyPr/>
        <a:lstStyle/>
        <a:p>
          <a:endParaRPr lang="en-US"/>
        </a:p>
      </dgm:t>
    </dgm:pt>
    <dgm:pt modelId="{82F4EBD8-E712-4946-84F0-A4BCAA5F4FD7}">
      <dgm:prSet phldrT="[Teksts]"/>
      <dgm:spPr/>
      <dgm:t>
        <a:bodyPr/>
        <a:lstStyle/>
        <a:p>
          <a:r>
            <a:rPr lang="lv-LV" dirty="0"/>
            <a:t>Nīderlande</a:t>
          </a:r>
          <a:endParaRPr lang="en-US" dirty="0"/>
        </a:p>
      </dgm:t>
    </dgm:pt>
    <dgm:pt modelId="{0E19734C-EAA7-437D-A1EC-0AC5730E1469}" type="parTrans" cxnId="{C861D372-0AB5-4538-8141-7727FF798EB3}">
      <dgm:prSet/>
      <dgm:spPr/>
      <dgm:t>
        <a:bodyPr/>
        <a:lstStyle/>
        <a:p>
          <a:endParaRPr lang="en-US"/>
        </a:p>
      </dgm:t>
    </dgm:pt>
    <dgm:pt modelId="{0E711471-BF92-41AA-81D2-622E2FB7DD02}" type="sibTrans" cxnId="{C861D372-0AB5-4538-8141-7727FF798EB3}">
      <dgm:prSet/>
      <dgm:spPr/>
      <dgm:t>
        <a:bodyPr/>
        <a:lstStyle/>
        <a:p>
          <a:endParaRPr lang="en-US"/>
        </a:p>
      </dgm:t>
    </dgm:pt>
    <dgm:pt modelId="{03D25CD0-DFB2-403D-98DE-BCC366BB731F}">
      <dgm:prSet phldrT="[Teksts]"/>
      <dgm:spPr/>
      <dgm:t>
        <a:bodyPr/>
        <a:lstStyle/>
        <a:p>
          <a:r>
            <a:rPr lang="lv-LV" dirty="0"/>
            <a:t>Izraēla</a:t>
          </a:r>
          <a:endParaRPr lang="en-US" dirty="0"/>
        </a:p>
      </dgm:t>
    </dgm:pt>
    <dgm:pt modelId="{8F1FDEF7-80A7-4EE8-8D91-E78245CA42B9}" type="parTrans" cxnId="{327B4975-AF70-4611-B503-2F192DFC8A28}">
      <dgm:prSet/>
      <dgm:spPr/>
      <dgm:t>
        <a:bodyPr/>
        <a:lstStyle/>
        <a:p>
          <a:endParaRPr lang="en-US"/>
        </a:p>
      </dgm:t>
    </dgm:pt>
    <dgm:pt modelId="{F90EC9EE-1172-425A-9FFB-7897C9758F73}" type="sibTrans" cxnId="{327B4975-AF70-4611-B503-2F192DFC8A28}">
      <dgm:prSet/>
      <dgm:spPr/>
      <dgm:t>
        <a:bodyPr/>
        <a:lstStyle/>
        <a:p>
          <a:endParaRPr lang="en-US"/>
        </a:p>
      </dgm:t>
    </dgm:pt>
    <dgm:pt modelId="{E07B2135-1980-4A9D-BA27-102FD8386925}">
      <dgm:prSet phldrT="[Teksts]"/>
      <dgm:spPr/>
      <dgm:t>
        <a:bodyPr/>
        <a:lstStyle/>
        <a:p>
          <a:r>
            <a:rPr lang="lv-LV" dirty="0"/>
            <a:t>Vācija</a:t>
          </a:r>
          <a:endParaRPr lang="en-US" dirty="0"/>
        </a:p>
      </dgm:t>
    </dgm:pt>
    <dgm:pt modelId="{7FB332CC-1EDC-46EF-B7B0-DF263D09C8D6}" type="parTrans" cxnId="{C15172AD-687C-48EF-9B20-A321AAAFEA9E}">
      <dgm:prSet/>
      <dgm:spPr/>
      <dgm:t>
        <a:bodyPr/>
        <a:lstStyle/>
        <a:p>
          <a:endParaRPr lang="en-US"/>
        </a:p>
      </dgm:t>
    </dgm:pt>
    <dgm:pt modelId="{DE764731-0C8C-4CD2-AFC3-C28BE16ACE98}" type="sibTrans" cxnId="{C15172AD-687C-48EF-9B20-A321AAAFEA9E}">
      <dgm:prSet/>
      <dgm:spPr/>
      <dgm:t>
        <a:bodyPr/>
        <a:lstStyle/>
        <a:p>
          <a:endParaRPr lang="en-US"/>
        </a:p>
      </dgm:t>
    </dgm:pt>
    <dgm:pt modelId="{DEC847D7-4F9C-43F2-A462-277952C1FF38}">
      <dgm:prSet phldrT="[Teksts]"/>
      <dgm:spPr/>
      <dgm:t>
        <a:bodyPr/>
        <a:lstStyle/>
        <a:p>
          <a:r>
            <a:rPr lang="lv-LV" dirty="0"/>
            <a:t>2000</a:t>
          </a:r>
          <a:endParaRPr lang="en-US" dirty="0"/>
        </a:p>
      </dgm:t>
    </dgm:pt>
    <dgm:pt modelId="{DA06FCB2-78E0-4727-BC63-E0EADA2F4241}" type="parTrans" cxnId="{32D4B775-2071-4A33-8A83-31D8826F5238}">
      <dgm:prSet/>
      <dgm:spPr/>
      <dgm:t>
        <a:bodyPr/>
        <a:lstStyle/>
        <a:p>
          <a:endParaRPr lang="en-US"/>
        </a:p>
      </dgm:t>
    </dgm:pt>
    <dgm:pt modelId="{8DF80E1E-D74C-488F-9D46-6948CF7D8D45}" type="sibTrans" cxnId="{32D4B775-2071-4A33-8A83-31D8826F5238}">
      <dgm:prSet/>
      <dgm:spPr/>
      <dgm:t>
        <a:bodyPr/>
        <a:lstStyle/>
        <a:p>
          <a:endParaRPr lang="en-US"/>
        </a:p>
      </dgm:t>
    </dgm:pt>
    <dgm:pt modelId="{07293E30-8A7B-477A-80E8-2EBEE35C6879}">
      <dgm:prSet phldrT="[Teksts]"/>
      <dgm:spPr/>
      <dgm:t>
        <a:bodyPr/>
        <a:lstStyle/>
        <a:p>
          <a:r>
            <a:rPr lang="lv-LV" dirty="0"/>
            <a:t>Japāna</a:t>
          </a:r>
          <a:endParaRPr lang="en-US" dirty="0"/>
        </a:p>
      </dgm:t>
    </dgm:pt>
    <dgm:pt modelId="{A610084F-DDA3-463D-98DD-E92C488DFCA9}" type="parTrans" cxnId="{524CE363-A08F-470B-8CD0-9FEBEDAA090E}">
      <dgm:prSet/>
      <dgm:spPr/>
      <dgm:t>
        <a:bodyPr/>
        <a:lstStyle/>
        <a:p>
          <a:endParaRPr lang="en-US"/>
        </a:p>
      </dgm:t>
    </dgm:pt>
    <dgm:pt modelId="{BF8D650E-3696-4326-A83B-A0423D27B64F}" type="sibTrans" cxnId="{524CE363-A08F-470B-8CD0-9FEBEDAA090E}">
      <dgm:prSet/>
      <dgm:spPr/>
      <dgm:t>
        <a:bodyPr/>
        <a:lstStyle/>
        <a:p>
          <a:endParaRPr lang="en-US"/>
        </a:p>
      </dgm:t>
    </dgm:pt>
    <dgm:pt modelId="{DAC46A79-9E2E-40DA-BE2D-8F448FB0AA93}">
      <dgm:prSet phldrT="[Teksts]"/>
      <dgm:spPr/>
      <dgm:t>
        <a:bodyPr/>
        <a:lstStyle/>
        <a:p>
          <a:r>
            <a:rPr lang="lv-LV" dirty="0"/>
            <a:t>2008</a:t>
          </a:r>
          <a:endParaRPr lang="en-US" dirty="0"/>
        </a:p>
      </dgm:t>
    </dgm:pt>
    <dgm:pt modelId="{02F940C8-848A-47B3-87C5-3FB857D8DDA9}" type="parTrans" cxnId="{64D59B80-105F-4A18-81E1-2DDAA9E5D04B}">
      <dgm:prSet/>
      <dgm:spPr/>
      <dgm:t>
        <a:bodyPr/>
        <a:lstStyle/>
        <a:p>
          <a:endParaRPr lang="en-US"/>
        </a:p>
      </dgm:t>
    </dgm:pt>
    <dgm:pt modelId="{881E6982-A2D2-47BF-8651-323D3B74E050}" type="sibTrans" cxnId="{64D59B80-105F-4A18-81E1-2DDAA9E5D04B}">
      <dgm:prSet/>
      <dgm:spPr/>
      <dgm:t>
        <a:bodyPr/>
        <a:lstStyle/>
        <a:p>
          <a:endParaRPr lang="en-US"/>
        </a:p>
      </dgm:t>
    </dgm:pt>
    <dgm:pt modelId="{6C4608FF-569B-4524-A96C-38CD36669BA4}">
      <dgm:prSet phldrT="[Teksts]"/>
      <dgm:spPr/>
      <dgm:t>
        <a:bodyPr/>
        <a:lstStyle/>
        <a:p>
          <a:r>
            <a:rPr lang="lv-LV" dirty="0"/>
            <a:t>1999</a:t>
          </a:r>
          <a:endParaRPr lang="en-US" dirty="0"/>
        </a:p>
      </dgm:t>
    </dgm:pt>
    <dgm:pt modelId="{EACB7B3C-C8C7-4C20-8A01-8C456ECF6447}" type="parTrans" cxnId="{E2CD6FD8-E2F2-488D-B716-340639E91802}">
      <dgm:prSet/>
      <dgm:spPr/>
      <dgm:t>
        <a:bodyPr/>
        <a:lstStyle/>
        <a:p>
          <a:endParaRPr lang="en-US"/>
        </a:p>
      </dgm:t>
    </dgm:pt>
    <dgm:pt modelId="{ED8137A7-4615-4681-B6C6-119BFAAE64BD}" type="sibTrans" cxnId="{E2CD6FD8-E2F2-488D-B716-340639E91802}">
      <dgm:prSet/>
      <dgm:spPr/>
      <dgm:t>
        <a:bodyPr/>
        <a:lstStyle/>
        <a:p>
          <a:endParaRPr lang="en-US"/>
        </a:p>
      </dgm:t>
    </dgm:pt>
    <dgm:pt modelId="{9EFF885F-6697-4A09-9BDC-192F3819042A}">
      <dgm:prSet phldrT="[Teksts]"/>
      <dgm:spPr/>
      <dgm:t>
        <a:bodyPr/>
        <a:lstStyle/>
        <a:p>
          <a:r>
            <a:rPr lang="lv-LV" dirty="0"/>
            <a:t>Luksemburga</a:t>
          </a:r>
          <a:endParaRPr lang="en-US" dirty="0"/>
        </a:p>
      </dgm:t>
    </dgm:pt>
    <dgm:pt modelId="{05E0BF77-D782-4EB3-9148-79D2DE03D261}" type="parTrans" cxnId="{A2DD261D-7336-492D-AB85-AF2539DC5C52}">
      <dgm:prSet/>
      <dgm:spPr/>
      <dgm:t>
        <a:bodyPr/>
        <a:lstStyle/>
        <a:p>
          <a:endParaRPr lang="en-US"/>
        </a:p>
      </dgm:t>
    </dgm:pt>
    <dgm:pt modelId="{8959A777-FF78-471F-98D1-6E1BF357F10F}" type="sibTrans" cxnId="{A2DD261D-7336-492D-AB85-AF2539DC5C52}">
      <dgm:prSet/>
      <dgm:spPr/>
      <dgm:t>
        <a:bodyPr/>
        <a:lstStyle/>
        <a:p>
          <a:endParaRPr lang="en-US"/>
        </a:p>
      </dgm:t>
    </dgm:pt>
    <dgm:pt modelId="{B21866D4-C4C7-4CB4-B047-138CDF6514FC}">
      <dgm:prSet phldrT="[Teksts]"/>
      <dgm:spPr/>
      <dgm:t>
        <a:bodyPr/>
        <a:lstStyle/>
        <a:p>
          <a:r>
            <a:rPr lang="lv-LV" dirty="0"/>
            <a:t>Dienvidkoreja</a:t>
          </a:r>
          <a:endParaRPr lang="en-US" dirty="0"/>
        </a:p>
      </dgm:t>
    </dgm:pt>
    <dgm:pt modelId="{CFCB1000-449E-404C-AD5D-5F16C7B5A0D3}" type="parTrans" cxnId="{A2DB7A3F-51A3-4593-9D99-094A8C9FE3C8}">
      <dgm:prSet/>
      <dgm:spPr/>
      <dgm:t>
        <a:bodyPr/>
        <a:lstStyle/>
        <a:p>
          <a:endParaRPr lang="en-US"/>
        </a:p>
      </dgm:t>
    </dgm:pt>
    <dgm:pt modelId="{0153362A-F463-4F99-82E7-5A8E3CA63083}" type="sibTrans" cxnId="{A2DB7A3F-51A3-4593-9D99-094A8C9FE3C8}">
      <dgm:prSet/>
      <dgm:spPr/>
      <dgm:t>
        <a:bodyPr/>
        <a:lstStyle/>
        <a:p>
          <a:endParaRPr lang="en-US"/>
        </a:p>
      </dgm:t>
    </dgm:pt>
    <dgm:pt modelId="{569C1F7F-1CB5-438E-82D3-A7187A8D9F9E}" type="pres">
      <dgm:prSet presAssocID="{AAB3C1A1-9124-4787-950D-DA169C87D49F}" presName="vert0" presStyleCnt="0">
        <dgm:presLayoutVars>
          <dgm:dir/>
          <dgm:animOne val="branch"/>
          <dgm:animLvl val="lvl"/>
        </dgm:presLayoutVars>
      </dgm:prSet>
      <dgm:spPr/>
    </dgm:pt>
    <dgm:pt modelId="{584E2690-7030-4F11-88D5-1F8D5BF5BE4D}" type="pres">
      <dgm:prSet presAssocID="{9AF45D15-B2DD-40F7-91DB-8E0EF3F28FA1}" presName="thickLine" presStyleLbl="alignNode1" presStyleIdx="0" presStyleCnt="6"/>
      <dgm:spPr/>
    </dgm:pt>
    <dgm:pt modelId="{57E2C763-5DFC-400E-B837-43B546EF4CF7}" type="pres">
      <dgm:prSet presAssocID="{9AF45D15-B2DD-40F7-91DB-8E0EF3F28FA1}" presName="horz1" presStyleCnt="0"/>
      <dgm:spPr/>
    </dgm:pt>
    <dgm:pt modelId="{E0EA601B-A192-4136-A92A-80EFC7DE238B}" type="pres">
      <dgm:prSet presAssocID="{9AF45D15-B2DD-40F7-91DB-8E0EF3F28FA1}" presName="tx1" presStyleLbl="revTx" presStyleIdx="0" presStyleCnt="12"/>
      <dgm:spPr/>
    </dgm:pt>
    <dgm:pt modelId="{8F0A99FC-93E1-473B-92ED-3CE2241AD10E}" type="pres">
      <dgm:prSet presAssocID="{9AF45D15-B2DD-40F7-91DB-8E0EF3F28FA1}" presName="vert1" presStyleCnt="0"/>
      <dgm:spPr/>
    </dgm:pt>
    <dgm:pt modelId="{F4630428-BBF3-44AB-80B8-FB974089431D}" type="pres">
      <dgm:prSet presAssocID="{82F4EBD8-E712-4946-84F0-A4BCAA5F4FD7}" presName="vertSpace2a" presStyleCnt="0"/>
      <dgm:spPr/>
    </dgm:pt>
    <dgm:pt modelId="{D15F5924-DA9D-4914-A271-90D576843219}" type="pres">
      <dgm:prSet presAssocID="{82F4EBD8-E712-4946-84F0-A4BCAA5F4FD7}" presName="horz2" presStyleCnt="0"/>
      <dgm:spPr/>
    </dgm:pt>
    <dgm:pt modelId="{754E7CFE-0AE4-4C27-91FB-0AA92C1BD73C}" type="pres">
      <dgm:prSet presAssocID="{82F4EBD8-E712-4946-84F0-A4BCAA5F4FD7}" presName="horzSpace2" presStyleCnt="0"/>
      <dgm:spPr/>
    </dgm:pt>
    <dgm:pt modelId="{31C24047-E54E-4280-AFBB-039887323D97}" type="pres">
      <dgm:prSet presAssocID="{82F4EBD8-E712-4946-84F0-A4BCAA5F4FD7}" presName="tx2" presStyleLbl="revTx" presStyleIdx="1" presStyleCnt="12"/>
      <dgm:spPr/>
    </dgm:pt>
    <dgm:pt modelId="{13478A4B-693F-4C92-B560-0544CD08CEE5}" type="pres">
      <dgm:prSet presAssocID="{82F4EBD8-E712-4946-84F0-A4BCAA5F4FD7}" presName="vert2" presStyleCnt="0"/>
      <dgm:spPr/>
    </dgm:pt>
    <dgm:pt modelId="{243FABE8-EF5A-4DB9-B0D2-11D9B6567E0E}" type="pres">
      <dgm:prSet presAssocID="{82F4EBD8-E712-4946-84F0-A4BCAA5F4FD7}" presName="thinLine2b" presStyleLbl="callout" presStyleIdx="0" presStyleCnt="6"/>
      <dgm:spPr/>
    </dgm:pt>
    <dgm:pt modelId="{7983B101-FDDD-4DBF-899B-AD6A937A580B}" type="pres">
      <dgm:prSet presAssocID="{82F4EBD8-E712-4946-84F0-A4BCAA5F4FD7}" presName="vertSpace2b" presStyleCnt="0"/>
      <dgm:spPr/>
    </dgm:pt>
    <dgm:pt modelId="{9F6F0D17-CC47-42E0-B0F3-86D11FCE9899}" type="pres">
      <dgm:prSet presAssocID="{5DEB2D4F-46C1-4FBD-902C-047BDB8D1D8C}" presName="thickLine" presStyleLbl="alignNode1" presStyleIdx="1" presStyleCnt="6"/>
      <dgm:spPr/>
    </dgm:pt>
    <dgm:pt modelId="{D4ADDC37-489F-4997-B3E5-ACB9DF59AFD6}" type="pres">
      <dgm:prSet presAssocID="{5DEB2D4F-46C1-4FBD-902C-047BDB8D1D8C}" presName="horz1" presStyleCnt="0"/>
      <dgm:spPr/>
    </dgm:pt>
    <dgm:pt modelId="{952F0A55-7136-4B61-AEAF-CE062149300F}" type="pres">
      <dgm:prSet presAssocID="{5DEB2D4F-46C1-4FBD-902C-047BDB8D1D8C}" presName="tx1" presStyleLbl="revTx" presStyleIdx="2" presStyleCnt="12"/>
      <dgm:spPr/>
    </dgm:pt>
    <dgm:pt modelId="{4029A826-52A4-4896-9124-CB6893FFFF02}" type="pres">
      <dgm:prSet presAssocID="{5DEB2D4F-46C1-4FBD-902C-047BDB8D1D8C}" presName="vert1" presStyleCnt="0"/>
      <dgm:spPr/>
    </dgm:pt>
    <dgm:pt modelId="{0A27CCF8-3A5C-45FA-A21E-013EF5E429AF}" type="pres">
      <dgm:prSet presAssocID="{03D25CD0-DFB2-403D-98DE-BCC366BB731F}" presName="vertSpace2a" presStyleCnt="0"/>
      <dgm:spPr/>
    </dgm:pt>
    <dgm:pt modelId="{8EE2A491-624F-473C-AC66-D6DAF84F94A3}" type="pres">
      <dgm:prSet presAssocID="{03D25CD0-DFB2-403D-98DE-BCC366BB731F}" presName="horz2" presStyleCnt="0"/>
      <dgm:spPr/>
    </dgm:pt>
    <dgm:pt modelId="{8DDCD46D-2401-43FF-8A7C-46558571A463}" type="pres">
      <dgm:prSet presAssocID="{03D25CD0-DFB2-403D-98DE-BCC366BB731F}" presName="horzSpace2" presStyleCnt="0"/>
      <dgm:spPr/>
    </dgm:pt>
    <dgm:pt modelId="{99E64E6E-AF6E-433B-A05E-B4EC672D3474}" type="pres">
      <dgm:prSet presAssocID="{03D25CD0-DFB2-403D-98DE-BCC366BB731F}" presName="tx2" presStyleLbl="revTx" presStyleIdx="3" presStyleCnt="12"/>
      <dgm:spPr/>
    </dgm:pt>
    <dgm:pt modelId="{1F99CE88-64E3-4B8B-89CA-EA3A228696F6}" type="pres">
      <dgm:prSet presAssocID="{03D25CD0-DFB2-403D-98DE-BCC366BB731F}" presName="vert2" presStyleCnt="0"/>
      <dgm:spPr/>
    </dgm:pt>
    <dgm:pt modelId="{3A12C9E6-3C40-4190-BD2E-88C6B6440761}" type="pres">
      <dgm:prSet presAssocID="{03D25CD0-DFB2-403D-98DE-BCC366BB731F}" presName="thinLine2b" presStyleLbl="callout" presStyleIdx="1" presStyleCnt="6"/>
      <dgm:spPr/>
    </dgm:pt>
    <dgm:pt modelId="{2B7231B1-702A-4FA6-94CF-C2E46E2D399F}" type="pres">
      <dgm:prSet presAssocID="{03D25CD0-DFB2-403D-98DE-BCC366BB731F}" presName="vertSpace2b" presStyleCnt="0"/>
      <dgm:spPr/>
    </dgm:pt>
    <dgm:pt modelId="{BBE8541D-7F07-4332-8C90-50513A73CC6A}" type="pres">
      <dgm:prSet presAssocID="{7644351B-2437-4DC6-9EF1-1AB457281F2C}" presName="thickLine" presStyleLbl="alignNode1" presStyleIdx="2" presStyleCnt="6"/>
      <dgm:spPr/>
    </dgm:pt>
    <dgm:pt modelId="{9C8EC37A-50A1-4DF7-A9CF-CBE139D3D4AE}" type="pres">
      <dgm:prSet presAssocID="{7644351B-2437-4DC6-9EF1-1AB457281F2C}" presName="horz1" presStyleCnt="0"/>
      <dgm:spPr/>
    </dgm:pt>
    <dgm:pt modelId="{DA4A1BA1-0895-4FDC-BCED-8443096D0BF1}" type="pres">
      <dgm:prSet presAssocID="{7644351B-2437-4DC6-9EF1-1AB457281F2C}" presName="tx1" presStyleLbl="revTx" presStyleIdx="4" presStyleCnt="12"/>
      <dgm:spPr/>
    </dgm:pt>
    <dgm:pt modelId="{34D80D28-4AC2-47A7-912F-057925C34465}" type="pres">
      <dgm:prSet presAssocID="{7644351B-2437-4DC6-9EF1-1AB457281F2C}" presName="vert1" presStyleCnt="0"/>
      <dgm:spPr/>
    </dgm:pt>
    <dgm:pt modelId="{18BF871C-D612-49A0-B895-16D2898023AE}" type="pres">
      <dgm:prSet presAssocID="{E07B2135-1980-4A9D-BA27-102FD8386925}" presName="vertSpace2a" presStyleCnt="0"/>
      <dgm:spPr/>
    </dgm:pt>
    <dgm:pt modelId="{58CC597C-0139-49AD-8656-65759A5F1E0D}" type="pres">
      <dgm:prSet presAssocID="{E07B2135-1980-4A9D-BA27-102FD8386925}" presName="horz2" presStyleCnt="0"/>
      <dgm:spPr/>
    </dgm:pt>
    <dgm:pt modelId="{35DFA0E8-3FE3-48DA-B24D-DC3A1D5A200C}" type="pres">
      <dgm:prSet presAssocID="{E07B2135-1980-4A9D-BA27-102FD8386925}" presName="horzSpace2" presStyleCnt="0"/>
      <dgm:spPr/>
    </dgm:pt>
    <dgm:pt modelId="{47B1AACF-B925-438C-94F4-D8438A3751F1}" type="pres">
      <dgm:prSet presAssocID="{E07B2135-1980-4A9D-BA27-102FD8386925}" presName="tx2" presStyleLbl="revTx" presStyleIdx="5" presStyleCnt="12"/>
      <dgm:spPr/>
    </dgm:pt>
    <dgm:pt modelId="{63244CBF-95F0-4B32-853D-0F5F69367942}" type="pres">
      <dgm:prSet presAssocID="{E07B2135-1980-4A9D-BA27-102FD8386925}" presName="vert2" presStyleCnt="0"/>
      <dgm:spPr/>
    </dgm:pt>
    <dgm:pt modelId="{7F2CDB49-EA78-4E7E-8C0A-865664EB40D2}" type="pres">
      <dgm:prSet presAssocID="{E07B2135-1980-4A9D-BA27-102FD8386925}" presName="thinLine2b" presStyleLbl="callout" presStyleIdx="2" presStyleCnt="6"/>
      <dgm:spPr/>
    </dgm:pt>
    <dgm:pt modelId="{138BA666-9EEE-42C4-949C-46C7A21BE3BE}" type="pres">
      <dgm:prSet presAssocID="{E07B2135-1980-4A9D-BA27-102FD8386925}" presName="vertSpace2b" presStyleCnt="0"/>
      <dgm:spPr/>
    </dgm:pt>
    <dgm:pt modelId="{FFE9866F-E62E-4127-AD78-634B43ABADCF}" type="pres">
      <dgm:prSet presAssocID="{6C4608FF-569B-4524-A96C-38CD36669BA4}" presName="thickLine" presStyleLbl="alignNode1" presStyleIdx="3" presStyleCnt="6"/>
      <dgm:spPr/>
    </dgm:pt>
    <dgm:pt modelId="{5F4E4558-1C40-45AC-BCC0-54F17D426E8F}" type="pres">
      <dgm:prSet presAssocID="{6C4608FF-569B-4524-A96C-38CD36669BA4}" presName="horz1" presStyleCnt="0"/>
      <dgm:spPr/>
    </dgm:pt>
    <dgm:pt modelId="{4676502D-30BB-42C0-8C6E-7DDCA223C072}" type="pres">
      <dgm:prSet presAssocID="{6C4608FF-569B-4524-A96C-38CD36669BA4}" presName="tx1" presStyleLbl="revTx" presStyleIdx="6" presStyleCnt="12"/>
      <dgm:spPr/>
    </dgm:pt>
    <dgm:pt modelId="{E9244C7B-18AC-4C0F-AAB4-B54E30AC1630}" type="pres">
      <dgm:prSet presAssocID="{6C4608FF-569B-4524-A96C-38CD36669BA4}" presName="vert1" presStyleCnt="0"/>
      <dgm:spPr/>
    </dgm:pt>
    <dgm:pt modelId="{DAF7EC49-347A-4C1D-A1E9-D81C7EC2FD9E}" type="pres">
      <dgm:prSet presAssocID="{9EFF885F-6697-4A09-9BDC-192F3819042A}" presName="vertSpace2a" presStyleCnt="0"/>
      <dgm:spPr/>
    </dgm:pt>
    <dgm:pt modelId="{60C58B42-0F57-42A1-B3EE-7F865048149F}" type="pres">
      <dgm:prSet presAssocID="{9EFF885F-6697-4A09-9BDC-192F3819042A}" presName="horz2" presStyleCnt="0"/>
      <dgm:spPr/>
    </dgm:pt>
    <dgm:pt modelId="{B25664E3-411C-4ACB-91F3-B6C6A040B0C3}" type="pres">
      <dgm:prSet presAssocID="{9EFF885F-6697-4A09-9BDC-192F3819042A}" presName="horzSpace2" presStyleCnt="0"/>
      <dgm:spPr/>
    </dgm:pt>
    <dgm:pt modelId="{EF14171A-9E24-4880-86E2-42338EC337E7}" type="pres">
      <dgm:prSet presAssocID="{9EFF885F-6697-4A09-9BDC-192F3819042A}" presName="tx2" presStyleLbl="revTx" presStyleIdx="7" presStyleCnt="12"/>
      <dgm:spPr/>
    </dgm:pt>
    <dgm:pt modelId="{1B327A06-5ED7-4266-9E9B-0A572467F973}" type="pres">
      <dgm:prSet presAssocID="{9EFF885F-6697-4A09-9BDC-192F3819042A}" presName="vert2" presStyleCnt="0"/>
      <dgm:spPr/>
    </dgm:pt>
    <dgm:pt modelId="{AF454D38-1140-4377-BADE-DCDD2BC29D1A}" type="pres">
      <dgm:prSet presAssocID="{9EFF885F-6697-4A09-9BDC-192F3819042A}" presName="thinLine2b" presStyleLbl="callout" presStyleIdx="3" presStyleCnt="6"/>
      <dgm:spPr/>
    </dgm:pt>
    <dgm:pt modelId="{C9E9BD0A-D97F-47F8-BD40-1E3D0173B54F}" type="pres">
      <dgm:prSet presAssocID="{9EFF885F-6697-4A09-9BDC-192F3819042A}" presName="vertSpace2b" presStyleCnt="0"/>
      <dgm:spPr/>
    </dgm:pt>
    <dgm:pt modelId="{DC76326B-CE6F-42B2-AF75-4205CDBDE837}" type="pres">
      <dgm:prSet presAssocID="{DEC847D7-4F9C-43F2-A462-277952C1FF38}" presName="thickLine" presStyleLbl="alignNode1" presStyleIdx="4" presStyleCnt="6"/>
      <dgm:spPr/>
    </dgm:pt>
    <dgm:pt modelId="{A304C7CF-EFBC-4AAD-8AF2-A207552A6753}" type="pres">
      <dgm:prSet presAssocID="{DEC847D7-4F9C-43F2-A462-277952C1FF38}" presName="horz1" presStyleCnt="0"/>
      <dgm:spPr/>
    </dgm:pt>
    <dgm:pt modelId="{557F8A0A-ACEF-4949-A25E-00A57A8AE5A5}" type="pres">
      <dgm:prSet presAssocID="{DEC847D7-4F9C-43F2-A462-277952C1FF38}" presName="tx1" presStyleLbl="revTx" presStyleIdx="8" presStyleCnt="12"/>
      <dgm:spPr/>
    </dgm:pt>
    <dgm:pt modelId="{05C55A19-7DF4-46EB-BD74-696212672E0C}" type="pres">
      <dgm:prSet presAssocID="{DEC847D7-4F9C-43F2-A462-277952C1FF38}" presName="vert1" presStyleCnt="0"/>
      <dgm:spPr/>
    </dgm:pt>
    <dgm:pt modelId="{62CE9EBA-6741-4067-A02D-2885EAEAC6ED}" type="pres">
      <dgm:prSet presAssocID="{07293E30-8A7B-477A-80E8-2EBEE35C6879}" presName="vertSpace2a" presStyleCnt="0"/>
      <dgm:spPr/>
    </dgm:pt>
    <dgm:pt modelId="{71A6371B-B1C9-4381-BE09-A804939F4B37}" type="pres">
      <dgm:prSet presAssocID="{07293E30-8A7B-477A-80E8-2EBEE35C6879}" presName="horz2" presStyleCnt="0"/>
      <dgm:spPr/>
    </dgm:pt>
    <dgm:pt modelId="{CC8C5A02-2791-4DE1-AF7A-3BF6B06E126C}" type="pres">
      <dgm:prSet presAssocID="{07293E30-8A7B-477A-80E8-2EBEE35C6879}" presName="horzSpace2" presStyleCnt="0"/>
      <dgm:spPr/>
    </dgm:pt>
    <dgm:pt modelId="{2B009AF5-8F4F-4B33-896B-513B440F95A0}" type="pres">
      <dgm:prSet presAssocID="{07293E30-8A7B-477A-80E8-2EBEE35C6879}" presName="tx2" presStyleLbl="revTx" presStyleIdx="9" presStyleCnt="12"/>
      <dgm:spPr/>
    </dgm:pt>
    <dgm:pt modelId="{F6F861D1-9542-41E6-BD5E-AF513834F96F}" type="pres">
      <dgm:prSet presAssocID="{07293E30-8A7B-477A-80E8-2EBEE35C6879}" presName="vert2" presStyleCnt="0"/>
      <dgm:spPr/>
    </dgm:pt>
    <dgm:pt modelId="{E579B635-6769-4749-8FEA-673E5DE719ED}" type="pres">
      <dgm:prSet presAssocID="{07293E30-8A7B-477A-80E8-2EBEE35C6879}" presName="thinLine2b" presStyleLbl="callout" presStyleIdx="4" presStyleCnt="6"/>
      <dgm:spPr/>
    </dgm:pt>
    <dgm:pt modelId="{7C29480D-B9B4-4174-AF50-1E8583326EE8}" type="pres">
      <dgm:prSet presAssocID="{07293E30-8A7B-477A-80E8-2EBEE35C6879}" presName="vertSpace2b" presStyleCnt="0"/>
      <dgm:spPr/>
    </dgm:pt>
    <dgm:pt modelId="{D8C9E421-C416-43B1-A545-A0223ECB917E}" type="pres">
      <dgm:prSet presAssocID="{DAC46A79-9E2E-40DA-BE2D-8F448FB0AA93}" presName="thickLine" presStyleLbl="alignNode1" presStyleIdx="5" presStyleCnt="6"/>
      <dgm:spPr/>
    </dgm:pt>
    <dgm:pt modelId="{69D56A4C-8847-4722-9C2F-ED9A97E1D7DC}" type="pres">
      <dgm:prSet presAssocID="{DAC46A79-9E2E-40DA-BE2D-8F448FB0AA93}" presName="horz1" presStyleCnt="0"/>
      <dgm:spPr/>
    </dgm:pt>
    <dgm:pt modelId="{61EE089F-DAFF-41F9-BE01-8250B3E6D687}" type="pres">
      <dgm:prSet presAssocID="{DAC46A79-9E2E-40DA-BE2D-8F448FB0AA93}" presName="tx1" presStyleLbl="revTx" presStyleIdx="10" presStyleCnt="12"/>
      <dgm:spPr/>
    </dgm:pt>
    <dgm:pt modelId="{8DE1B06C-EAC1-40F5-BA6B-5091078479E8}" type="pres">
      <dgm:prSet presAssocID="{DAC46A79-9E2E-40DA-BE2D-8F448FB0AA93}" presName="vert1" presStyleCnt="0"/>
      <dgm:spPr/>
    </dgm:pt>
    <dgm:pt modelId="{90D04B6E-D9AD-444B-B110-61DBC6821E90}" type="pres">
      <dgm:prSet presAssocID="{B21866D4-C4C7-4CB4-B047-138CDF6514FC}" presName="vertSpace2a" presStyleCnt="0"/>
      <dgm:spPr/>
    </dgm:pt>
    <dgm:pt modelId="{B5ED26FB-EAE6-4463-90EB-B3EAA216411D}" type="pres">
      <dgm:prSet presAssocID="{B21866D4-C4C7-4CB4-B047-138CDF6514FC}" presName="horz2" presStyleCnt="0"/>
      <dgm:spPr/>
    </dgm:pt>
    <dgm:pt modelId="{94EBDF87-A5E1-4551-B9BA-F38AD1606630}" type="pres">
      <dgm:prSet presAssocID="{B21866D4-C4C7-4CB4-B047-138CDF6514FC}" presName="horzSpace2" presStyleCnt="0"/>
      <dgm:spPr/>
    </dgm:pt>
    <dgm:pt modelId="{DA23A052-1FF5-4DF5-BE13-3D512DD318F4}" type="pres">
      <dgm:prSet presAssocID="{B21866D4-C4C7-4CB4-B047-138CDF6514FC}" presName="tx2" presStyleLbl="revTx" presStyleIdx="11" presStyleCnt="12"/>
      <dgm:spPr/>
    </dgm:pt>
    <dgm:pt modelId="{64752FAC-A364-40D4-BDEE-05A4F4B6CA10}" type="pres">
      <dgm:prSet presAssocID="{B21866D4-C4C7-4CB4-B047-138CDF6514FC}" presName="vert2" presStyleCnt="0"/>
      <dgm:spPr/>
    </dgm:pt>
    <dgm:pt modelId="{8856AA5F-D2FE-42BA-B9BC-08B8AFD491A7}" type="pres">
      <dgm:prSet presAssocID="{B21866D4-C4C7-4CB4-B047-138CDF6514FC}" presName="thinLine2b" presStyleLbl="callout" presStyleIdx="5" presStyleCnt="6"/>
      <dgm:spPr/>
    </dgm:pt>
    <dgm:pt modelId="{FF3E3F57-A1F7-4971-820D-30FD8D661697}" type="pres">
      <dgm:prSet presAssocID="{B21866D4-C4C7-4CB4-B047-138CDF6514FC}" presName="vertSpace2b" presStyleCnt="0"/>
      <dgm:spPr/>
    </dgm:pt>
  </dgm:ptLst>
  <dgm:cxnLst>
    <dgm:cxn modelId="{A66A5D00-8507-4B46-AFE3-4360543CAC0D}" type="presOf" srcId="{DAC46A79-9E2E-40DA-BE2D-8F448FB0AA93}" destId="{61EE089F-DAFF-41F9-BE01-8250B3E6D687}" srcOrd="0" destOrd="0" presId="urn:microsoft.com/office/officeart/2008/layout/LinedList"/>
    <dgm:cxn modelId="{F92BF902-C540-46DC-9EEB-44FE04977697}" type="presOf" srcId="{9EFF885F-6697-4A09-9BDC-192F3819042A}" destId="{EF14171A-9E24-4880-86E2-42338EC337E7}" srcOrd="0" destOrd="0" presId="urn:microsoft.com/office/officeart/2008/layout/LinedList"/>
    <dgm:cxn modelId="{6C2A1D03-2C74-415A-8898-7F5D27B3F8FF}" type="presOf" srcId="{82F4EBD8-E712-4946-84F0-A4BCAA5F4FD7}" destId="{31C24047-E54E-4280-AFBB-039887323D97}" srcOrd="0" destOrd="0" presId="urn:microsoft.com/office/officeart/2008/layout/LinedList"/>
    <dgm:cxn modelId="{A2DD261D-7336-492D-AB85-AF2539DC5C52}" srcId="{6C4608FF-569B-4524-A96C-38CD36669BA4}" destId="{9EFF885F-6697-4A09-9BDC-192F3819042A}" srcOrd="0" destOrd="0" parTransId="{05E0BF77-D782-4EB3-9148-79D2DE03D261}" sibTransId="{8959A777-FF78-471F-98D1-6E1BF357F10F}"/>
    <dgm:cxn modelId="{0B6C2622-46F6-4DE3-804B-795B7014946E}" srcId="{AAB3C1A1-9124-4787-950D-DA169C87D49F}" destId="{7644351B-2437-4DC6-9EF1-1AB457281F2C}" srcOrd="2" destOrd="0" parTransId="{DBBA966D-3F58-41CE-AD9C-2E86D34E7DE9}" sibTransId="{E6FD5D3F-63A7-46C1-A8DF-38603C98F30A}"/>
    <dgm:cxn modelId="{116FC238-4E99-432C-BE3B-89AAFF9F1A05}" type="presOf" srcId="{AAB3C1A1-9124-4787-950D-DA169C87D49F}" destId="{569C1F7F-1CB5-438E-82D3-A7187A8D9F9E}" srcOrd="0" destOrd="0" presId="urn:microsoft.com/office/officeart/2008/layout/LinedList"/>
    <dgm:cxn modelId="{6557F73B-085D-4A0A-9388-58126851F0EE}" type="presOf" srcId="{DEC847D7-4F9C-43F2-A462-277952C1FF38}" destId="{557F8A0A-ACEF-4949-A25E-00A57A8AE5A5}" srcOrd="0" destOrd="0" presId="urn:microsoft.com/office/officeart/2008/layout/LinedList"/>
    <dgm:cxn modelId="{9332DD3C-1C1D-4A51-9E25-EB66B19677A6}" type="presOf" srcId="{6C4608FF-569B-4524-A96C-38CD36669BA4}" destId="{4676502D-30BB-42C0-8C6E-7DDCA223C072}" srcOrd="0" destOrd="0" presId="urn:microsoft.com/office/officeart/2008/layout/LinedList"/>
    <dgm:cxn modelId="{A2DB7A3F-51A3-4593-9D99-094A8C9FE3C8}" srcId="{DAC46A79-9E2E-40DA-BE2D-8F448FB0AA93}" destId="{B21866D4-C4C7-4CB4-B047-138CDF6514FC}" srcOrd="0" destOrd="0" parTransId="{CFCB1000-449E-404C-AD5D-5F16C7B5A0D3}" sibTransId="{0153362A-F463-4F99-82E7-5A8E3CA63083}"/>
    <dgm:cxn modelId="{CE876B5D-CF71-4D3D-86EB-118981014A0C}" type="presOf" srcId="{9AF45D15-B2DD-40F7-91DB-8E0EF3F28FA1}" destId="{E0EA601B-A192-4136-A92A-80EFC7DE238B}" srcOrd="0" destOrd="0" presId="urn:microsoft.com/office/officeart/2008/layout/LinedList"/>
    <dgm:cxn modelId="{524CE363-A08F-470B-8CD0-9FEBEDAA090E}" srcId="{DEC847D7-4F9C-43F2-A462-277952C1FF38}" destId="{07293E30-8A7B-477A-80E8-2EBEE35C6879}" srcOrd="0" destOrd="0" parTransId="{A610084F-DDA3-463D-98DD-E92C488DFCA9}" sibTransId="{BF8D650E-3696-4326-A83B-A0423D27B64F}"/>
    <dgm:cxn modelId="{D20C4566-46EA-4A96-BED8-B33828FA97D3}" type="presOf" srcId="{5DEB2D4F-46C1-4FBD-902C-047BDB8D1D8C}" destId="{952F0A55-7136-4B61-AEAF-CE062149300F}" srcOrd="0" destOrd="0" presId="urn:microsoft.com/office/officeart/2008/layout/LinedList"/>
    <dgm:cxn modelId="{5F10004C-C658-4B4A-944C-83CA647AAFA9}" srcId="{AAB3C1A1-9124-4787-950D-DA169C87D49F}" destId="{9AF45D15-B2DD-40F7-91DB-8E0EF3F28FA1}" srcOrd="0" destOrd="0" parTransId="{5557B1D0-0C1F-4905-8E35-BBA650F153F3}" sibTransId="{55C692BA-16C4-453A-8F1B-38CAEA98C42C}"/>
    <dgm:cxn modelId="{6DFDE24D-2CFD-4F74-ACC1-F3DB3A942D92}" type="presOf" srcId="{E07B2135-1980-4A9D-BA27-102FD8386925}" destId="{47B1AACF-B925-438C-94F4-D8438A3751F1}" srcOrd="0" destOrd="0" presId="urn:microsoft.com/office/officeart/2008/layout/LinedList"/>
    <dgm:cxn modelId="{C861D372-0AB5-4538-8141-7727FF798EB3}" srcId="{9AF45D15-B2DD-40F7-91DB-8E0EF3F28FA1}" destId="{82F4EBD8-E712-4946-84F0-A4BCAA5F4FD7}" srcOrd="0" destOrd="0" parTransId="{0E19734C-EAA7-437D-A1EC-0AC5730E1469}" sibTransId="{0E711471-BF92-41AA-81D2-622E2FB7DD02}"/>
    <dgm:cxn modelId="{327B4975-AF70-4611-B503-2F192DFC8A28}" srcId="{5DEB2D4F-46C1-4FBD-902C-047BDB8D1D8C}" destId="{03D25CD0-DFB2-403D-98DE-BCC366BB731F}" srcOrd="0" destOrd="0" parTransId="{8F1FDEF7-80A7-4EE8-8D91-E78245CA42B9}" sibTransId="{F90EC9EE-1172-425A-9FFB-7897C9758F73}"/>
    <dgm:cxn modelId="{32D4B775-2071-4A33-8A83-31D8826F5238}" srcId="{AAB3C1A1-9124-4787-950D-DA169C87D49F}" destId="{DEC847D7-4F9C-43F2-A462-277952C1FF38}" srcOrd="4" destOrd="0" parTransId="{DA06FCB2-78E0-4727-BC63-E0EADA2F4241}" sibTransId="{8DF80E1E-D74C-488F-9D46-6948CF7D8D45}"/>
    <dgm:cxn modelId="{64D59B80-105F-4A18-81E1-2DDAA9E5D04B}" srcId="{AAB3C1A1-9124-4787-950D-DA169C87D49F}" destId="{DAC46A79-9E2E-40DA-BE2D-8F448FB0AA93}" srcOrd="5" destOrd="0" parTransId="{02F940C8-848A-47B3-87C5-3FB857D8DDA9}" sibTransId="{881E6982-A2D2-47BF-8651-323D3B74E050}"/>
    <dgm:cxn modelId="{E234B9AB-7A9C-47C1-9E92-078EE3AD8B6D}" type="presOf" srcId="{07293E30-8A7B-477A-80E8-2EBEE35C6879}" destId="{2B009AF5-8F4F-4B33-896B-513B440F95A0}" srcOrd="0" destOrd="0" presId="urn:microsoft.com/office/officeart/2008/layout/LinedList"/>
    <dgm:cxn modelId="{C15172AD-687C-48EF-9B20-A321AAAFEA9E}" srcId="{7644351B-2437-4DC6-9EF1-1AB457281F2C}" destId="{E07B2135-1980-4A9D-BA27-102FD8386925}" srcOrd="0" destOrd="0" parTransId="{7FB332CC-1EDC-46EF-B7B0-DF263D09C8D6}" sibTransId="{DE764731-0C8C-4CD2-AFC3-C28BE16ACE98}"/>
    <dgm:cxn modelId="{E2CD6FD8-E2F2-488D-B716-340639E91802}" srcId="{AAB3C1A1-9124-4787-950D-DA169C87D49F}" destId="{6C4608FF-569B-4524-A96C-38CD36669BA4}" srcOrd="3" destOrd="0" parTransId="{EACB7B3C-C8C7-4C20-8A01-8C456ECF6447}" sibTransId="{ED8137A7-4615-4681-B6C6-119BFAAE64BD}"/>
    <dgm:cxn modelId="{EFD5E8DD-7147-49C7-B686-F5F8D29B6B34}" type="presOf" srcId="{7644351B-2437-4DC6-9EF1-1AB457281F2C}" destId="{DA4A1BA1-0895-4FDC-BCED-8443096D0BF1}" srcOrd="0" destOrd="0" presId="urn:microsoft.com/office/officeart/2008/layout/LinedList"/>
    <dgm:cxn modelId="{F074EDEA-7F17-4FEB-B17C-DBFA768D17E8}" type="presOf" srcId="{03D25CD0-DFB2-403D-98DE-BCC366BB731F}" destId="{99E64E6E-AF6E-433B-A05E-B4EC672D3474}" srcOrd="0" destOrd="0" presId="urn:microsoft.com/office/officeart/2008/layout/LinedList"/>
    <dgm:cxn modelId="{2D5E08EB-5B9B-4A71-A671-C2379879D57E}" type="presOf" srcId="{B21866D4-C4C7-4CB4-B047-138CDF6514FC}" destId="{DA23A052-1FF5-4DF5-BE13-3D512DD318F4}" srcOrd="0" destOrd="0" presId="urn:microsoft.com/office/officeart/2008/layout/LinedList"/>
    <dgm:cxn modelId="{059336EE-B103-43B6-A7A2-846D8A993855}" srcId="{AAB3C1A1-9124-4787-950D-DA169C87D49F}" destId="{5DEB2D4F-46C1-4FBD-902C-047BDB8D1D8C}" srcOrd="1" destOrd="0" parTransId="{E25EC2DD-8C44-422A-A8D2-E2BE0BEFC43E}" sibTransId="{41C7BDCF-DCD9-4A50-82E0-A40462C21CDB}"/>
    <dgm:cxn modelId="{C76D9665-B3C2-4718-8409-E0E75FAA06F4}" type="presParOf" srcId="{569C1F7F-1CB5-438E-82D3-A7187A8D9F9E}" destId="{584E2690-7030-4F11-88D5-1F8D5BF5BE4D}" srcOrd="0" destOrd="0" presId="urn:microsoft.com/office/officeart/2008/layout/LinedList"/>
    <dgm:cxn modelId="{C1CFD39E-9A61-4736-9A8D-290767B5E9DC}" type="presParOf" srcId="{569C1F7F-1CB5-438E-82D3-A7187A8D9F9E}" destId="{57E2C763-5DFC-400E-B837-43B546EF4CF7}" srcOrd="1" destOrd="0" presId="urn:microsoft.com/office/officeart/2008/layout/LinedList"/>
    <dgm:cxn modelId="{4B34D38D-9DC3-480F-9F63-00175999DCB2}" type="presParOf" srcId="{57E2C763-5DFC-400E-B837-43B546EF4CF7}" destId="{E0EA601B-A192-4136-A92A-80EFC7DE238B}" srcOrd="0" destOrd="0" presId="urn:microsoft.com/office/officeart/2008/layout/LinedList"/>
    <dgm:cxn modelId="{15E3AD24-67E5-478A-8337-ED8AF345B1D7}" type="presParOf" srcId="{57E2C763-5DFC-400E-B837-43B546EF4CF7}" destId="{8F0A99FC-93E1-473B-92ED-3CE2241AD10E}" srcOrd="1" destOrd="0" presId="urn:microsoft.com/office/officeart/2008/layout/LinedList"/>
    <dgm:cxn modelId="{F50C884A-8047-4312-A3C5-183CCFE1951E}" type="presParOf" srcId="{8F0A99FC-93E1-473B-92ED-3CE2241AD10E}" destId="{F4630428-BBF3-44AB-80B8-FB974089431D}" srcOrd="0" destOrd="0" presId="urn:microsoft.com/office/officeart/2008/layout/LinedList"/>
    <dgm:cxn modelId="{251D4209-3346-4C99-BEB6-907ED7885AF4}" type="presParOf" srcId="{8F0A99FC-93E1-473B-92ED-3CE2241AD10E}" destId="{D15F5924-DA9D-4914-A271-90D576843219}" srcOrd="1" destOrd="0" presId="urn:microsoft.com/office/officeart/2008/layout/LinedList"/>
    <dgm:cxn modelId="{86007B4B-6951-478E-8F70-35DFA56BDBAA}" type="presParOf" srcId="{D15F5924-DA9D-4914-A271-90D576843219}" destId="{754E7CFE-0AE4-4C27-91FB-0AA92C1BD73C}" srcOrd="0" destOrd="0" presId="urn:microsoft.com/office/officeart/2008/layout/LinedList"/>
    <dgm:cxn modelId="{0300E683-5105-4D53-A788-FFA5AEC76A0D}" type="presParOf" srcId="{D15F5924-DA9D-4914-A271-90D576843219}" destId="{31C24047-E54E-4280-AFBB-039887323D97}" srcOrd="1" destOrd="0" presId="urn:microsoft.com/office/officeart/2008/layout/LinedList"/>
    <dgm:cxn modelId="{78255754-014F-4E1D-ADF5-ED172243365A}" type="presParOf" srcId="{D15F5924-DA9D-4914-A271-90D576843219}" destId="{13478A4B-693F-4C92-B560-0544CD08CEE5}" srcOrd="2" destOrd="0" presId="urn:microsoft.com/office/officeart/2008/layout/LinedList"/>
    <dgm:cxn modelId="{17534305-75B9-4FE7-87BA-2F20FFC07115}" type="presParOf" srcId="{8F0A99FC-93E1-473B-92ED-3CE2241AD10E}" destId="{243FABE8-EF5A-4DB9-B0D2-11D9B6567E0E}" srcOrd="2" destOrd="0" presId="urn:microsoft.com/office/officeart/2008/layout/LinedList"/>
    <dgm:cxn modelId="{CFEC4513-F49F-4331-8349-370EA6493C3D}" type="presParOf" srcId="{8F0A99FC-93E1-473B-92ED-3CE2241AD10E}" destId="{7983B101-FDDD-4DBF-899B-AD6A937A580B}" srcOrd="3" destOrd="0" presId="urn:microsoft.com/office/officeart/2008/layout/LinedList"/>
    <dgm:cxn modelId="{E8A39BD0-582B-43CE-87C3-4FA18E236E8F}" type="presParOf" srcId="{569C1F7F-1CB5-438E-82D3-A7187A8D9F9E}" destId="{9F6F0D17-CC47-42E0-B0F3-86D11FCE9899}" srcOrd="2" destOrd="0" presId="urn:microsoft.com/office/officeart/2008/layout/LinedList"/>
    <dgm:cxn modelId="{3ED15D79-0B57-4F22-B225-987E6D893E4E}" type="presParOf" srcId="{569C1F7F-1CB5-438E-82D3-A7187A8D9F9E}" destId="{D4ADDC37-489F-4997-B3E5-ACB9DF59AFD6}" srcOrd="3" destOrd="0" presId="urn:microsoft.com/office/officeart/2008/layout/LinedList"/>
    <dgm:cxn modelId="{2D19B83F-4A90-4CE1-A897-22B5C1DDB072}" type="presParOf" srcId="{D4ADDC37-489F-4997-B3E5-ACB9DF59AFD6}" destId="{952F0A55-7136-4B61-AEAF-CE062149300F}" srcOrd="0" destOrd="0" presId="urn:microsoft.com/office/officeart/2008/layout/LinedList"/>
    <dgm:cxn modelId="{98B59907-33FB-4F67-B2CA-0F2E2B8A19A0}" type="presParOf" srcId="{D4ADDC37-489F-4997-B3E5-ACB9DF59AFD6}" destId="{4029A826-52A4-4896-9124-CB6893FFFF02}" srcOrd="1" destOrd="0" presId="urn:microsoft.com/office/officeart/2008/layout/LinedList"/>
    <dgm:cxn modelId="{787F9A77-63B6-4104-A09A-824BE4A0E974}" type="presParOf" srcId="{4029A826-52A4-4896-9124-CB6893FFFF02}" destId="{0A27CCF8-3A5C-45FA-A21E-013EF5E429AF}" srcOrd="0" destOrd="0" presId="urn:microsoft.com/office/officeart/2008/layout/LinedList"/>
    <dgm:cxn modelId="{4CC6101E-8DEE-4C82-B60E-D55AD24D6DF0}" type="presParOf" srcId="{4029A826-52A4-4896-9124-CB6893FFFF02}" destId="{8EE2A491-624F-473C-AC66-D6DAF84F94A3}" srcOrd="1" destOrd="0" presId="urn:microsoft.com/office/officeart/2008/layout/LinedList"/>
    <dgm:cxn modelId="{B9E1B84B-5882-4B1F-B080-B75F75EC3F4C}" type="presParOf" srcId="{8EE2A491-624F-473C-AC66-D6DAF84F94A3}" destId="{8DDCD46D-2401-43FF-8A7C-46558571A463}" srcOrd="0" destOrd="0" presId="urn:microsoft.com/office/officeart/2008/layout/LinedList"/>
    <dgm:cxn modelId="{4EA253C7-F3CE-41DC-96C3-1D6F63033E90}" type="presParOf" srcId="{8EE2A491-624F-473C-AC66-D6DAF84F94A3}" destId="{99E64E6E-AF6E-433B-A05E-B4EC672D3474}" srcOrd="1" destOrd="0" presId="urn:microsoft.com/office/officeart/2008/layout/LinedList"/>
    <dgm:cxn modelId="{61A6F87D-70BF-444A-BCE8-E577B10ED303}" type="presParOf" srcId="{8EE2A491-624F-473C-AC66-D6DAF84F94A3}" destId="{1F99CE88-64E3-4B8B-89CA-EA3A228696F6}" srcOrd="2" destOrd="0" presId="urn:microsoft.com/office/officeart/2008/layout/LinedList"/>
    <dgm:cxn modelId="{76482D34-FEE2-487E-9A94-05BBF3C4C397}" type="presParOf" srcId="{4029A826-52A4-4896-9124-CB6893FFFF02}" destId="{3A12C9E6-3C40-4190-BD2E-88C6B6440761}" srcOrd="2" destOrd="0" presId="urn:microsoft.com/office/officeart/2008/layout/LinedList"/>
    <dgm:cxn modelId="{EB28506A-B1DE-4885-8072-921DC38CFC90}" type="presParOf" srcId="{4029A826-52A4-4896-9124-CB6893FFFF02}" destId="{2B7231B1-702A-4FA6-94CF-C2E46E2D399F}" srcOrd="3" destOrd="0" presId="urn:microsoft.com/office/officeart/2008/layout/LinedList"/>
    <dgm:cxn modelId="{120028A3-1628-40FD-B2BF-B62DEB983A13}" type="presParOf" srcId="{569C1F7F-1CB5-438E-82D3-A7187A8D9F9E}" destId="{BBE8541D-7F07-4332-8C90-50513A73CC6A}" srcOrd="4" destOrd="0" presId="urn:microsoft.com/office/officeart/2008/layout/LinedList"/>
    <dgm:cxn modelId="{21096EAB-56BE-4B76-B807-47841EDEA6B2}" type="presParOf" srcId="{569C1F7F-1CB5-438E-82D3-A7187A8D9F9E}" destId="{9C8EC37A-50A1-4DF7-A9CF-CBE139D3D4AE}" srcOrd="5" destOrd="0" presId="urn:microsoft.com/office/officeart/2008/layout/LinedList"/>
    <dgm:cxn modelId="{C6CB906A-1F97-4C8C-95E8-17194C507FF7}" type="presParOf" srcId="{9C8EC37A-50A1-4DF7-A9CF-CBE139D3D4AE}" destId="{DA4A1BA1-0895-4FDC-BCED-8443096D0BF1}" srcOrd="0" destOrd="0" presId="urn:microsoft.com/office/officeart/2008/layout/LinedList"/>
    <dgm:cxn modelId="{9773AEC2-E8EE-4FB4-86FF-540D2779F620}" type="presParOf" srcId="{9C8EC37A-50A1-4DF7-A9CF-CBE139D3D4AE}" destId="{34D80D28-4AC2-47A7-912F-057925C34465}" srcOrd="1" destOrd="0" presId="urn:microsoft.com/office/officeart/2008/layout/LinedList"/>
    <dgm:cxn modelId="{9F322EA4-19C6-438A-BF36-26C3B5753798}" type="presParOf" srcId="{34D80D28-4AC2-47A7-912F-057925C34465}" destId="{18BF871C-D612-49A0-B895-16D2898023AE}" srcOrd="0" destOrd="0" presId="urn:microsoft.com/office/officeart/2008/layout/LinedList"/>
    <dgm:cxn modelId="{5B16332D-64E9-4A6E-8D66-732BF4795EC9}" type="presParOf" srcId="{34D80D28-4AC2-47A7-912F-057925C34465}" destId="{58CC597C-0139-49AD-8656-65759A5F1E0D}" srcOrd="1" destOrd="0" presId="urn:microsoft.com/office/officeart/2008/layout/LinedList"/>
    <dgm:cxn modelId="{CA3D9AE8-CC33-4764-9E94-B4ADED3F9C3C}" type="presParOf" srcId="{58CC597C-0139-49AD-8656-65759A5F1E0D}" destId="{35DFA0E8-3FE3-48DA-B24D-DC3A1D5A200C}" srcOrd="0" destOrd="0" presId="urn:microsoft.com/office/officeart/2008/layout/LinedList"/>
    <dgm:cxn modelId="{2E3B7AB5-7A71-4CA7-9EDE-089E827A38AB}" type="presParOf" srcId="{58CC597C-0139-49AD-8656-65759A5F1E0D}" destId="{47B1AACF-B925-438C-94F4-D8438A3751F1}" srcOrd="1" destOrd="0" presId="urn:microsoft.com/office/officeart/2008/layout/LinedList"/>
    <dgm:cxn modelId="{43D7ADB0-A125-4551-AFD9-5A612FEA28B4}" type="presParOf" srcId="{58CC597C-0139-49AD-8656-65759A5F1E0D}" destId="{63244CBF-95F0-4B32-853D-0F5F69367942}" srcOrd="2" destOrd="0" presId="urn:microsoft.com/office/officeart/2008/layout/LinedList"/>
    <dgm:cxn modelId="{E4BDA1F1-CF82-42BD-9A56-3FFF12A8FD22}" type="presParOf" srcId="{34D80D28-4AC2-47A7-912F-057925C34465}" destId="{7F2CDB49-EA78-4E7E-8C0A-865664EB40D2}" srcOrd="2" destOrd="0" presId="urn:microsoft.com/office/officeart/2008/layout/LinedList"/>
    <dgm:cxn modelId="{160765CD-F041-4AB8-A0AB-BC9C79CE4637}" type="presParOf" srcId="{34D80D28-4AC2-47A7-912F-057925C34465}" destId="{138BA666-9EEE-42C4-949C-46C7A21BE3BE}" srcOrd="3" destOrd="0" presId="urn:microsoft.com/office/officeart/2008/layout/LinedList"/>
    <dgm:cxn modelId="{6E6BD423-40CA-4904-9C83-34F3A0B2EB70}" type="presParOf" srcId="{569C1F7F-1CB5-438E-82D3-A7187A8D9F9E}" destId="{FFE9866F-E62E-4127-AD78-634B43ABADCF}" srcOrd="6" destOrd="0" presId="urn:microsoft.com/office/officeart/2008/layout/LinedList"/>
    <dgm:cxn modelId="{EC00CD8B-A6D6-40F5-B52A-BC7D079609EE}" type="presParOf" srcId="{569C1F7F-1CB5-438E-82D3-A7187A8D9F9E}" destId="{5F4E4558-1C40-45AC-BCC0-54F17D426E8F}" srcOrd="7" destOrd="0" presId="urn:microsoft.com/office/officeart/2008/layout/LinedList"/>
    <dgm:cxn modelId="{80873A39-90C9-4DA6-B288-D365D9CC3D2F}" type="presParOf" srcId="{5F4E4558-1C40-45AC-BCC0-54F17D426E8F}" destId="{4676502D-30BB-42C0-8C6E-7DDCA223C072}" srcOrd="0" destOrd="0" presId="urn:microsoft.com/office/officeart/2008/layout/LinedList"/>
    <dgm:cxn modelId="{632CCCE7-35F3-4EA8-BA04-6D30A0E5923C}" type="presParOf" srcId="{5F4E4558-1C40-45AC-BCC0-54F17D426E8F}" destId="{E9244C7B-18AC-4C0F-AAB4-B54E30AC1630}" srcOrd="1" destOrd="0" presId="urn:microsoft.com/office/officeart/2008/layout/LinedList"/>
    <dgm:cxn modelId="{C6997C42-D075-43EB-B21E-70807678B877}" type="presParOf" srcId="{E9244C7B-18AC-4C0F-AAB4-B54E30AC1630}" destId="{DAF7EC49-347A-4C1D-A1E9-D81C7EC2FD9E}" srcOrd="0" destOrd="0" presId="urn:microsoft.com/office/officeart/2008/layout/LinedList"/>
    <dgm:cxn modelId="{AB53E571-4060-424E-B039-85346E8D0801}" type="presParOf" srcId="{E9244C7B-18AC-4C0F-AAB4-B54E30AC1630}" destId="{60C58B42-0F57-42A1-B3EE-7F865048149F}" srcOrd="1" destOrd="0" presId="urn:microsoft.com/office/officeart/2008/layout/LinedList"/>
    <dgm:cxn modelId="{FAA08449-EAE5-471E-8ACC-2FBD9E107A12}" type="presParOf" srcId="{60C58B42-0F57-42A1-B3EE-7F865048149F}" destId="{B25664E3-411C-4ACB-91F3-B6C6A040B0C3}" srcOrd="0" destOrd="0" presId="urn:microsoft.com/office/officeart/2008/layout/LinedList"/>
    <dgm:cxn modelId="{D4CD85BC-C6BF-43D2-8F87-BCF449E8C1D6}" type="presParOf" srcId="{60C58B42-0F57-42A1-B3EE-7F865048149F}" destId="{EF14171A-9E24-4880-86E2-42338EC337E7}" srcOrd="1" destOrd="0" presId="urn:microsoft.com/office/officeart/2008/layout/LinedList"/>
    <dgm:cxn modelId="{4406B0B2-438D-473D-821F-1F9A482A0489}" type="presParOf" srcId="{60C58B42-0F57-42A1-B3EE-7F865048149F}" destId="{1B327A06-5ED7-4266-9E9B-0A572467F973}" srcOrd="2" destOrd="0" presId="urn:microsoft.com/office/officeart/2008/layout/LinedList"/>
    <dgm:cxn modelId="{6BE91602-59ED-4E75-A31B-7F0910C8AE2F}" type="presParOf" srcId="{E9244C7B-18AC-4C0F-AAB4-B54E30AC1630}" destId="{AF454D38-1140-4377-BADE-DCDD2BC29D1A}" srcOrd="2" destOrd="0" presId="urn:microsoft.com/office/officeart/2008/layout/LinedList"/>
    <dgm:cxn modelId="{3D85EDDF-6D63-4FCB-AA8A-FB55ED86E6A5}" type="presParOf" srcId="{E9244C7B-18AC-4C0F-AAB4-B54E30AC1630}" destId="{C9E9BD0A-D97F-47F8-BD40-1E3D0173B54F}" srcOrd="3" destOrd="0" presId="urn:microsoft.com/office/officeart/2008/layout/LinedList"/>
    <dgm:cxn modelId="{3C5E380C-28C3-4D07-AC19-3C7B84A1D5A9}" type="presParOf" srcId="{569C1F7F-1CB5-438E-82D3-A7187A8D9F9E}" destId="{DC76326B-CE6F-42B2-AF75-4205CDBDE837}" srcOrd="8" destOrd="0" presId="urn:microsoft.com/office/officeart/2008/layout/LinedList"/>
    <dgm:cxn modelId="{8E4476B1-02B8-4612-B20D-DC1698164297}" type="presParOf" srcId="{569C1F7F-1CB5-438E-82D3-A7187A8D9F9E}" destId="{A304C7CF-EFBC-4AAD-8AF2-A207552A6753}" srcOrd="9" destOrd="0" presId="urn:microsoft.com/office/officeart/2008/layout/LinedList"/>
    <dgm:cxn modelId="{05E58D32-FDD1-4E18-80EB-F29F0E8F480C}" type="presParOf" srcId="{A304C7CF-EFBC-4AAD-8AF2-A207552A6753}" destId="{557F8A0A-ACEF-4949-A25E-00A57A8AE5A5}" srcOrd="0" destOrd="0" presId="urn:microsoft.com/office/officeart/2008/layout/LinedList"/>
    <dgm:cxn modelId="{7C8D3842-35F4-4A99-AF1F-CBFED0F4B67A}" type="presParOf" srcId="{A304C7CF-EFBC-4AAD-8AF2-A207552A6753}" destId="{05C55A19-7DF4-46EB-BD74-696212672E0C}" srcOrd="1" destOrd="0" presId="urn:microsoft.com/office/officeart/2008/layout/LinedList"/>
    <dgm:cxn modelId="{39C47F62-E8FF-49E7-ABBD-8546A743B351}" type="presParOf" srcId="{05C55A19-7DF4-46EB-BD74-696212672E0C}" destId="{62CE9EBA-6741-4067-A02D-2885EAEAC6ED}" srcOrd="0" destOrd="0" presId="urn:microsoft.com/office/officeart/2008/layout/LinedList"/>
    <dgm:cxn modelId="{7CB45A94-D2D5-4BF2-8573-E8191A3D17AB}" type="presParOf" srcId="{05C55A19-7DF4-46EB-BD74-696212672E0C}" destId="{71A6371B-B1C9-4381-BE09-A804939F4B37}" srcOrd="1" destOrd="0" presId="urn:microsoft.com/office/officeart/2008/layout/LinedList"/>
    <dgm:cxn modelId="{47437B0D-811A-425D-9778-2956DDE59F34}" type="presParOf" srcId="{71A6371B-B1C9-4381-BE09-A804939F4B37}" destId="{CC8C5A02-2791-4DE1-AF7A-3BF6B06E126C}" srcOrd="0" destOrd="0" presId="urn:microsoft.com/office/officeart/2008/layout/LinedList"/>
    <dgm:cxn modelId="{D81F0B33-B7B9-4286-A7EF-F31145D022FF}" type="presParOf" srcId="{71A6371B-B1C9-4381-BE09-A804939F4B37}" destId="{2B009AF5-8F4F-4B33-896B-513B440F95A0}" srcOrd="1" destOrd="0" presId="urn:microsoft.com/office/officeart/2008/layout/LinedList"/>
    <dgm:cxn modelId="{DBB6FE24-F886-4C74-BC74-681F0355B3EC}" type="presParOf" srcId="{71A6371B-B1C9-4381-BE09-A804939F4B37}" destId="{F6F861D1-9542-41E6-BD5E-AF513834F96F}" srcOrd="2" destOrd="0" presId="urn:microsoft.com/office/officeart/2008/layout/LinedList"/>
    <dgm:cxn modelId="{D624B7B9-FF15-46C6-B919-8D92F9DBA1A3}" type="presParOf" srcId="{05C55A19-7DF4-46EB-BD74-696212672E0C}" destId="{E579B635-6769-4749-8FEA-673E5DE719ED}" srcOrd="2" destOrd="0" presId="urn:microsoft.com/office/officeart/2008/layout/LinedList"/>
    <dgm:cxn modelId="{B1F955A4-42F4-4319-A239-1146CBCE2876}" type="presParOf" srcId="{05C55A19-7DF4-46EB-BD74-696212672E0C}" destId="{7C29480D-B9B4-4174-AF50-1E8583326EE8}" srcOrd="3" destOrd="0" presId="urn:microsoft.com/office/officeart/2008/layout/LinedList"/>
    <dgm:cxn modelId="{5C0DB16D-9708-461E-BE6C-68FDD954985D}" type="presParOf" srcId="{569C1F7F-1CB5-438E-82D3-A7187A8D9F9E}" destId="{D8C9E421-C416-43B1-A545-A0223ECB917E}" srcOrd="10" destOrd="0" presId="urn:microsoft.com/office/officeart/2008/layout/LinedList"/>
    <dgm:cxn modelId="{9C3D2D2F-5EDB-4531-9000-02CF8A9D4FDF}" type="presParOf" srcId="{569C1F7F-1CB5-438E-82D3-A7187A8D9F9E}" destId="{69D56A4C-8847-4722-9C2F-ED9A97E1D7DC}" srcOrd="11" destOrd="0" presId="urn:microsoft.com/office/officeart/2008/layout/LinedList"/>
    <dgm:cxn modelId="{443BB4AA-D4F9-4135-81D1-C6EC22EAF210}" type="presParOf" srcId="{69D56A4C-8847-4722-9C2F-ED9A97E1D7DC}" destId="{61EE089F-DAFF-41F9-BE01-8250B3E6D687}" srcOrd="0" destOrd="0" presId="urn:microsoft.com/office/officeart/2008/layout/LinedList"/>
    <dgm:cxn modelId="{36F39878-A8D3-4E99-9871-879E1E166709}" type="presParOf" srcId="{69D56A4C-8847-4722-9C2F-ED9A97E1D7DC}" destId="{8DE1B06C-EAC1-40F5-BA6B-5091078479E8}" srcOrd="1" destOrd="0" presId="urn:microsoft.com/office/officeart/2008/layout/LinedList"/>
    <dgm:cxn modelId="{E241463C-C9DF-45B0-A6A5-3DE88DEB2E4C}" type="presParOf" srcId="{8DE1B06C-EAC1-40F5-BA6B-5091078479E8}" destId="{90D04B6E-D9AD-444B-B110-61DBC6821E90}" srcOrd="0" destOrd="0" presId="urn:microsoft.com/office/officeart/2008/layout/LinedList"/>
    <dgm:cxn modelId="{EB652448-016D-428A-8B40-15FF512CE0EE}" type="presParOf" srcId="{8DE1B06C-EAC1-40F5-BA6B-5091078479E8}" destId="{B5ED26FB-EAE6-4463-90EB-B3EAA216411D}" srcOrd="1" destOrd="0" presId="urn:microsoft.com/office/officeart/2008/layout/LinedList"/>
    <dgm:cxn modelId="{65D159B6-4BBE-4764-B7E8-5623DF1AB535}" type="presParOf" srcId="{B5ED26FB-EAE6-4463-90EB-B3EAA216411D}" destId="{94EBDF87-A5E1-4551-B9BA-F38AD1606630}" srcOrd="0" destOrd="0" presId="urn:microsoft.com/office/officeart/2008/layout/LinedList"/>
    <dgm:cxn modelId="{6F1A8229-087A-46C9-843E-CB39DE3C013C}" type="presParOf" srcId="{B5ED26FB-EAE6-4463-90EB-B3EAA216411D}" destId="{DA23A052-1FF5-4DF5-BE13-3D512DD318F4}" srcOrd="1" destOrd="0" presId="urn:microsoft.com/office/officeart/2008/layout/LinedList"/>
    <dgm:cxn modelId="{43366EE5-2D50-422B-BFDE-3BC9FBA1BE78}" type="presParOf" srcId="{B5ED26FB-EAE6-4463-90EB-B3EAA216411D}" destId="{64752FAC-A364-40D4-BDEE-05A4F4B6CA10}" srcOrd="2" destOrd="0" presId="urn:microsoft.com/office/officeart/2008/layout/LinedList"/>
    <dgm:cxn modelId="{A828BCDA-FBE0-40B1-97E9-16726D5B3DBC}" type="presParOf" srcId="{8DE1B06C-EAC1-40F5-BA6B-5091078479E8}" destId="{8856AA5F-D2FE-42BA-B9BC-08B8AFD491A7}" srcOrd="2" destOrd="0" presId="urn:microsoft.com/office/officeart/2008/layout/LinedList"/>
    <dgm:cxn modelId="{FDE30494-4D9B-42BD-BCE9-B9A56A37A9EF}" type="presParOf" srcId="{8DE1B06C-EAC1-40F5-BA6B-5091078479E8}" destId="{FF3E3F57-A1F7-4971-820D-30FD8D661697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8BD346-56D4-46FB-876E-18A0C8DF9D8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24CD-4C64-4478-9289-8026AF683B15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Aprūpētāju algu pieaugums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BE1B772F-D295-43CA-9E37-650DCA5A81DC}" type="parTrans" cxnId="{203BE28A-DE1F-4D69-A004-9C455591AB38}">
      <dgm:prSet/>
      <dgm:spPr/>
      <dgm:t>
        <a:bodyPr/>
        <a:lstStyle/>
        <a:p>
          <a:endParaRPr lang="en-US" sz="1600">
            <a:latin typeface="montserrat" panose="00000500000000000000" pitchFamily="2" charset="0"/>
          </a:endParaRPr>
        </a:p>
      </dgm:t>
    </dgm:pt>
    <dgm:pt modelId="{B4C7EC3A-8501-43FB-9C3E-3ACEFF84FBFB}" type="sibTrans" cxnId="{203BE28A-DE1F-4D69-A004-9C455591AB38}">
      <dgm:prSet/>
      <dgm:spPr/>
      <dgm:t>
        <a:bodyPr/>
        <a:lstStyle/>
        <a:p>
          <a:endParaRPr lang="en-US" sz="1600">
            <a:latin typeface="montserrat" panose="00000500000000000000" pitchFamily="2" charset="0"/>
          </a:endParaRPr>
        </a:p>
      </dgm:t>
    </dgm:pt>
    <dgm:pt modelId="{D578E9EE-8078-47D4-9980-80EC9717E510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Iespēja palielināt ģimenes veikto aprūpi (Vācijā un Ķīnā)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16DC32E5-40A7-445B-BE00-0BF0CC68794E}" type="parTrans" cxnId="{0E9C5F6B-6DC8-490B-A1C4-FFB067A1B419}">
      <dgm:prSet/>
      <dgm:spPr/>
      <dgm:t>
        <a:bodyPr/>
        <a:lstStyle/>
        <a:p>
          <a:endParaRPr lang="en-US" sz="1600"/>
        </a:p>
      </dgm:t>
    </dgm:pt>
    <dgm:pt modelId="{DED516D1-3846-428B-994C-9851A1B18898}" type="sibTrans" cxnId="{0E9C5F6B-6DC8-490B-A1C4-FFB067A1B419}">
      <dgm:prSet/>
      <dgm:spPr/>
      <dgm:t>
        <a:bodyPr/>
        <a:lstStyle/>
        <a:p>
          <a:endParaRPr lang="en-US" sz="1600"/>
        </a:p>
      </dgm:t>
    </dgm:pt>
    <dgm:pt modelId="{013DAB8C-A04E-4F6F-B750-8E111BFE222E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Pakalpojumu aptveres un kvalitātes attīstība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65EAC0C2-7DF8-4052-B337-9F224D75C505}" type="parTrans" cxnId="{7A10E479-B0AB-4D13-BF45-BECED7CE5F3D}">
      <dgm:prSet/>
      <dgm:spPr/>
      <dgm:t>
        <a:bodyPr/>
        <a:lstStyle/>
        <a:p>
          <a:endParaRPr lang="en-US" sz="1600"/>
        </a:p>
      </dgm:t>
    </dgm:pt>
    <dgm:pt modelId="{87A998A8-D874-4AF1-AAAE-9A861F044FE1}" type="sibTrans" cxnId="{7A10E479-B0AB-4D13-BF45-BECED7CE5F3D}">
      <dgm:prSet/>
      <dgm:spPr/>
      <dgm:t>
        <a:bodyPr/>
        <a:lstStyle/>
        <a:p>
          <a:endParaRPr lang="en-US" sz="1600"/>
        </a:p>
      </dgm:t>
    </dgm:pt>
    <dgm:pt modelId="{E3A47DCC-EDF5-41A7-9549-7BBDEF79DA5A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Finanšu sloga izlīdzinājums starp valsti un ģimenēm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24456284-839D-4DA7-9E30-5759783DAC01}" type="parTrans" cxnId="{E7DDDF01-E336-4941-9DE0-EA40B113DC88}">
      <dgm:prSet/>
      <dgm:spPr/>
      <dgm:t>
        <a:bodyPr/>
        <a:lstStyle/>
        <a:p>
          <a:endParaRPr lang="en-US" sz="1600"/>
        </a:p>
      </dgm:t>
    </dgm:pt>
    <dgm:pt modelId="{36037058-A361-4A61-B641-506110EEFC05}" type="sibTrans" cxnId="{E7DDDF01-E336-4941-9DE0-EA40B113DC88}">
      <dgm:prSet/>
      <dgm:spPr/>
      <dgm:t>
        <a:bodyPr/>
        <a:lstStyle/>
        <a:p>
          <a:endParaRPr lang="en-US" sz="1600"/>
        </a:p>
      </dgm:t>
    </dgm:pt>
    <dgm:pt modelId="{543FB824-EBB2-4AFB-AEB2-315731B40316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Lielākas pakalpojumu izvēles iespējas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F8C508B5-ACCA-4F1C-87ED-7AE06F7509A6}" type="parTrans" cxnId="{D74460B7-3A72-429D-AFDF-0407E0CA92A1}">
      <dgm:prSet/>
      <dgm:spPr/>
      <dgm:t>
        <a:bodyPr/>
        <a:lstStyle/>
        <a:p>
          <a:endParaRPr lang="en-US" sz="1600"/>
        </a:p>
      </dgm:t>
    </dgm:pt>
    <dgm:pt modelId="{D00B5B65-7211-4548-9428-10FAAB726CFF}" type="sibTrans" cxnId="{D74460B7-3A72-429D-AFDF-0407E0CA92A1}">
      <dgm:prSet/>
      <dgm:spPr/>
      <dgm:t>
        <a:bodyPr/>
        <a:lstStyle/>
        <a:p>
          <a:endParaRPr lang="en-US" sz="1600"/>
        </a:p>
      </dgm:t>
    </dgm:pt>
    <dgm:pt modelId="{27E22608-98EE-420A-BB77-99DC2C9D7376}" type="pres">
      <dgm:prSet presAssocID="{EA8BD346-56D4-46FB-876E-18A0C8DF9D83}" presName="linear" presStyleCnt="0">
        <dgm:presLayoutVars>
          <dgm:dir/>
          <dgm:animLvl val="lvl"/>
          <dgm:resizeHandles val="exact"/>
        </dgm:presLayoutVars>
      </dgm:prSet>
      <dgm:spPr/>
    </dgm:pt>
    <dgm:pt modelId="{0EBA9EA8-15BE-4421-8781-1BA680F93544}" type="pres">
      <dgm:prSet presAssocID="{013DAB8C-A04E-4F6F-B750-8E111BFE222E}" presName="parentLin" presStyleCnt="0"/>
      <dgm:spPr/>
    </dgm:pt>
    <dgm:pt modelId="{3885DBA2-49FF-4D5E-9D57-59A592AC57F4}" type="pres">
      <dgm:prSet presAssocID="{013DAB8C-A04E-4F6F-B750-8E111BFE222E}" presName="parentLeftMargin" presStyleLbl="node1" presStyleIdx="0" presStyleCnt="5"/>
      <dgm:spPr/>
    </dgm:pt>
    <dgm:pt modelId="{C0145C0B-71B8-4364-A4F2-A979B090B98C}" type="pres">
      <dgm:prSet presAssocID="{013DAB8C-A04E-4F6F-B750-8E111BFE222E}" presName="parentText" presStyleLbl="node1" presStyleIdx="0" presStyleCnt="5" custScaleX="120097">
        <dgm:presLayoutVars>
          <dgm:chMax val="0"/>
          <dgm:bulletEnabled val="1"/>
        </dgm:presLayoutVars>
      </dgm:prSet>
      <dgm:spPr/>
    </dgm:pt>
    <dgm:pt modelId="{AB9FCB6D-C6B6-4D70-ABD5-AF5161098B84}" type="pres">
      <dgm:prSet presAssocID="{013DAB8C-A04E-4F6F-B750-8E111BFE222E}" presName="negativeSpace" presStyleCnt="0"/>
      <dgm:spPr/>
    </dgm:pt>
    <dgm:pt modelId="{5290C2D5-AA15-43C8-82D7-632867F4A82D}" type="pres">
      <dgm:prSet presAssocID="{013DAB8C-A04E-4F6F-B750-8E111BFE222E}" presName="childText" presStyleLbl="conFgAcc1" presStyleIdx="0" presStyleCnt="5">
        <dgm:presLayoutVars>
          <dgm:bulletEnabled val="1"/>
        </dgm:presLayoutVars>
      </dgm:prSet>
      <dgm:spPr/>
    </dgm:pt>
    <dgm:pt modelId="{05F63C99-DA84-42E5-A09C-FB1B4118F087}" type="pres">
      <dgm:prSet presAssocID="{87A998A8-D874-4AF1-AAAE-9A861F044FE1}" presName="spaceBetweenRectangles" presStyleCnt="0"/>
      <dgm:spPr/>
    </dgm:pt>
    <dgm:pt modelId="{41E29D5E-ABB0-45B5-9A3A-93AD90C8B927}" type="pres">
      <dgm:prSet presAssocID="{543FB824-EBB2-4AFB-AEB2-315731B40316}" presName="parentLin" presStyleCnt="0"/>
      <dgm:spPr/>
    </dgm:pt>
    <dgm:pt modelId="{FF3D4E7D-7884-4059-9D86-DC3E99B64615}" type="pres">
      <dgm:prSet presAssocID="{543FB824-EBB2-4AFB-AEB2-315731B40316}" presName="parentLeftMargin" presStyleLbl="node1" presStyleIdx="0" presStyleCnt="5"/>
      <dgm:spPr/>
    </dgm:pt>
    <dgm:pt modelId="{FEB7016B-0FD5-42D7-ABF9-66BD1CCCF364}" type="pres">
      <dgm:prSet presAssocID="{543FB824-EBB2-4AFB-AEB2-315731B40316}" presName="parentText" presStyleLbl="node1" presStyleIdx="1" presStyleCnt="5" custScaleX="120097">
        <dgm:presLayoutVars>
          <dgm:chMax val="0"/>
          <dgm:bulletEnabled val="1"/>
        </dgm:presLayoutVars>
      </dgm:prSet>
      <dgm:spPr/>
    </dgm:pt>
    <dgm:pt modelId="{471A9BF8-5E03-49F5-A106-01552F8A5097}" type="pres">
      <dgm:prSet presAssocID="{543FB824-EBB2-4AFB-AEB2-315731B40316}" presName="negativeSpace" presStyleCnt="0"/>
      <dgm:spPr/>
    </dgm:pt>
    <dgm:pt modelId="{312C74C8-E4AE-4F51-ACD9-05307D4CBEBF}" type="pres">
      <dgm:prSet presAssocID="{543FB824-EBB2-4AFB-AEB2-315731B40316}" presName="childText" presStyleLbl="conFgAcc1" presStyleIdx="1" presStyleCnt="5">
        <dgm:presLayoutVars>
          <dgm:bulletEnabled val="1"/>
        </dgm:presLayoutVars>
      </dgm:prSet>
      <dgm:spPr/>
    </dgm:pt>
    <dgm:pt modelId="{68DFFA78-107B-49B3-8E26-A6008E4AD1FF}" type="pres">
      <dgm:prSet presAssocID="{D00B5B65-7211-4548-9428-10FAAB726CFF}" presName="spaceBetweenRectangles" presStyleCnt="0"/>
      <dgm:spPr/>
    </dgm:pt>
    <dgm:pt modelId="{A049A3B4-5832-496D-A0B4-F3B0AA9A7CC5}" type="pres">
      <dgm:prSet presAssocID="{0D3124CD-4C64-4478-9289-8026AF683B15}" presName="parentLin" presStyleCnt="0"/>
      <dgm:spPr/>
    </dgm:pt>
    <dgm:pt modelId="{2C204ECE-93D5-47CC-B0EC-38E320FD4BAE}" type="pres">
      <dgm:prSet presAssocID="{0D3124CD-4C64-4478-9289-8026AF683B15}" presName="parentLeftMargin" presStyleLbl="node1" presStyleIdx="1" presStyleCnt="5"/>
      <dgm:spPr/>
    </dgm:pt>
    <dgm:pt modelId="{27DD4669-E24A-4A1E-916B-BFB4561B8378}" type="pres">
      <dgm:prSet presAssocID="{0D3124CD-4C64-4478-9289-8026AF683B15}" presName="parentText" presStyleLbl="node1" presStyleIdx="2" presStyleCnt="5" custScaleX="120097">
        <dgm:presLayoutVars>
          <dgm:chMax val="0"/>
          <dgm:bulletEnabled val="1"/>
        </dgm:presLayoutVars>
      </dgm:prSet>
      <dgm:spPr/>
    </dgm:pt>
    <dgm:pt modelId="{BE7A0555-F0F1-40C3-BA50-E841776EC168}" type="pres">
      <dgm:prSet presAssocID="{0D3124CD-4C64-4478-9289-8026AF683B15}" presName="negativeSpace" presStyleCnt="0"/>
      <dgm:spPr/>
    </dgm:pt>
    <dgm:pt modelId="{F29ACF58-54D0-4870-9F96-391ADD876753}" type="pres">
      <dgm:prSet presAssocID="{0D3124CD-4C64-4478-9289-8026AF683B15}" presName="childText" presStyleLbl="conFgAcc1" presStyleIdx="2" presStyleCnt="5">
        <dgm:presLayoutVars>
          <dgm:bulletEnabled val="1"/>
        </dgm:presLayoutVars>
      </dgm:prSet>
      <dgm:spPr/>
    </dgm:pt>
    <dgm:pt modelId="{4FD8FAC2-D04E-46F0-ABB4-C52EDBF967BF}" type="pres">
      <dgm:prSet presAssocID="{B4C7EC3A-8501-43FB-9C3E-3ACEFF84FBFB}" presName="spaceBetweenRectangles" presStyleCnt="0"/>
      <dgm:spPr/>
    </dgm:pt>
    <dgm:pt modelId="{AEB9D14A-336A-4EFE-9AB9-DD77685C7038}" type="pres">
      <dgm:prSet presAssocID="{E3A47DCC-EDF5-41A7-9549-7BBDEF79DA5A}" presName="parentLin" presStyleCnt="0"/>
      <dgm:spPr/>
    </dgm:pt>
    <dgm:pt modelId="{A4D00965-B6F7-4434-81F4-F5BC12BCE00B}" type="pres">
      <dgm:prSet presAssocID="{E3A47DCC-EDF5-41A7-9549-7BBDEF79DA5A}" presName="parentLeftMargin" presStyleLbl="node1" presStyleIdx="2" presStyleCnt="5"/>
      <dgm:spPr/>
    </dgm:pt>
    <dgm:pt modelId="{52EAB46E-5AE1-43FC-B435-2DE7015D4377}" type="pres">
      <dgm:prSet presAssocID="{E3A47DCC-EDF5-41A7-9549-7BBDEF79DA5A}" presName="parentText" presStyleLbl="node1" presStyleIdx="3" presStyleCnt="5" custScaleX="120097">
        <dgm:presLayoutVars>
          <dgm:chMax val="0"/>
          <dgm:bulletEnabled val="1"/>
        </dgm:presLayoutVars>
      </dgm:prSet>
      <dgm:spPr/>
    </dgm:pt>
    <dgm:pt modelId="{C200720D-834F-4D6E-B1AD-C1664A166879}" type="pres">
      <dgm:prSet presAssocID="{E3A47DCC-EDF5-41A7-9549-7BBDEF79DA5A}" presName="negativeSpace" presStyleCnt="0"/>
      <dgm:spPr/>
    </dgm:pt>
    <dgm:pt modelId="{B396332D-FCEE-425F-94C6-367A720880A6}" type="pres">
      <dgm:prSet presAssocID="{E3A47DCC-EDF5-41A7-9549-7BBDEF79DA5A}" presName="childText" presStyleLbl="conFgAcc1" presStyleIdx="3" presStyleCnt="5">
        <dgm:presLayoutVars>
          <dgm:bulletEnabled val="1"/>
        </dgm:presLayoutVars>
      </dgm:prSet>
      <dgm:spPr/>
    </dgm:pt>
    <dgm:pt modelId="{3B3C9EFA-ECD8-4E19-A295-090F9464424A}" type="pres">
      <dgm:prSet presAssocID="{36037058-A361-4A61-B641-506110EEFC05}" presName="spaceBetweenRectangles" presStyleCnt="0"/>
      <dgm:spPr/>
    </dgm:pt>
    <dgm:pt modelId="{156BA4D1-44D8-45C8-92E1-8F629C168C3E}" type="pres">
      <dgm:prSet presAssocID="{D578E9EE-8078-47D4-9980-80EC9717E510}" presName="parentLin" presStyleCnt="0"/>
      <dgm:spPr/>
    </dgm:pt>
    <dgm:pt modelId="{A9917BD8-5B7F-45C1-A195-DEFA6863FDD6}" type="pres">
      <dgm:prSet presAssocID="{D578E9EE-8078-47D4-9980-80EC9717E510}" presName="parentLeftMargin" presStyleLbl="node1" presStyleIdx="3" presStyleCnt="5"/>
      <dgm:spPr/>
    </dgm:pt>
    <dgm:pt modelId="{1DFCF305-4F84-442E-A7E1-2426724AFFEB}" type="pres">
      <dgm:prSet presAssocID="{D578E9EE-8078-47D4-9980-80EC9717E510}" presName="parentText" presStyleLbl="node1" presStyleIdx="4" presStyleCnt="5" custScaleX="120097">
        <dgm:presLayoutVars>
          <dgm:chMax val="0"/>
          <dgm:bulletEnabled val="1"/>
        </dgm:presLayoutVars>
      </dgm:prSet>
      <dgm:spPr/>
    </dgm:pt>
    <dgm:pt modelId="{B87FC826-2EEE-409C-BB11-8A0772D5734B}" type="pres">
      <dgm:prSet presAssocID="{D578E9EE-8078-47D4-9980-80EC9717E510}" presName="negativeSpace" presStyleCnt="0"/>
      <dgm:spPr/>
    </dgm:pt>
    <dgm:pt modelId="{D15FE2ED-BE1E-42D7-B473-DA2BD8A52843}" type="pres">
      <dgm:prSet presAssocID="{D578E9EE-8078-47D4-9980-80EC9717E51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7DDDF01-E336-4941-9DE0-EA40B113DC88}" srcId="{EA8BD346-56D4-46FB-876E-18A0C8DF9D83}" destId="{E3A47DCC-EDF5-41A7-9549-7BBDEF79DA5A}" srcOrd="3" destOrd="0" parTransId="{24456284-839D-4DA7-9E30-5759783DAC01}" sibTransId="{36037058-A361-4A61-B641-506110EEFC05}"/>
    <dgm:cxn modelId="{874C8111-E4BA-48DF-8688-BC404E09D7A3}" type="presOf" srcId="{EA8BD346-56D4-46FB-876E-18A0C8DF9D83}" destId="{27E22608-98EE-420A-BB77-99DC2C9D7376}" srcOrd="0" destOrd="0" presId="urn:microsoft.com/office/officeart/2005/8/layout/list1"/>
    <dgm:cxn modelId="{085FD717-B01B-46F2-9BE9-2CBF54DC49E9}" type="presOf" srcId="{013DAB8C-A04E-4F6F-B750-8E111BFE222E}" destId="{C0145C0B-71B8-4364-A4F2-A979B090B98C}" srcOrd="1" destOrd="0" presId="urn:microsoft.com/office/officeart/2005/8/layout/list1"/>
    <dgm:cxn modelId="{88EFC71A-9E4A-4169-BD13-E8EAFD2292B7}" type="presOf" srcId="{543FB824-EBB2-4AFB-AEB2-315731B40316}" destId="{FEB7016B-0FD5-42D7-ABF9-66BD1CCCF364}" srcOrd="1" destOrd="0" presId="urn:microsoft.com/office/officeart/2005/8/layout/list1"/>
    <dgm:cxn modelId="{AE0E0C1E-D1F2-4F81-91C4-8F603FA203B7}" type="presOf" srcId="{D578E9EE-8078-47D4-9980-80EC9717E510}" destId="{1DFCF305-4F84-442E-A7E1-2426724AFFEB}" srcOrd="1" destOrd="0" presId="urn:microsoft.com/office/officeart/2005/8/layout/list1"/>
    <dgm:cxn modelId="{C14BC337-F090-4AAB-ABCE-B4D1006C0E33}" type="presOf" srcId="{D578E9EE-8078-47D4-9980-80EC9717E510}" destId="{A9917BD8-5B7F-45C1-A195-DEFA6863FDD6}" srcOrd="0" destOrd="0" presId="urn:microsoft.com/office/officeart/2005/8/layout/list1"/>
    <dgm:cxn modelId="{1ECCFC63-4D1E-4FC2-88CD-CEB880ADB73F}" type="presOf" srcId="{0D3124CD-4C64-4478-9289-8026AF683B15}" destId="{27DD4669-E24A-4A1E-916B-BFB4561B8378}" srcOrd="1" destOrd="0" presId="urn:microsoft.com/office/officeart/2005/8/layout/list1"/>
    <dgm:cxn modelId="{9EFFA866-0335-45AC-86CE-F2908DCECCD7}" type="presOf" srcId="{E3A47DCC-EDF5-41A7-9549-7BBDEF79DA5A}" destId="{A4D00965-B6F7-4434-81F4-F5BC12BCE00B}" srcOrd="0" destOrd="0" presId="urn:microsoft.com/office/officeart/2005/8/layout/list1"/>
    <dgm:cxn modelId="{0E9C5F6B-6DC8-490B-A1C4-FFB067A1B419}" srcId="{EA8BD346-56D4-46FB-876E-18A0C8DF9D83}" destId="{D578E9EE-8078-47D4-9980-80EC9717E510}" srcOrd="4" destOrd="0" parTransId="{16DC32E5-40A7-445B-BE00-0BF0CC68794E}" sibTransId="{DED516D1-3846-428B-994C-9851A1B18898}"/>
    <dgm:cxn modelId="{7A10E479-B0AB-4D13-BF45-BECED7CE5F3D}" srcId="{EA8BD346-56D4-46FB-876E-18A0C8DF9D83}" destId="{013DAB8C-A04E-4F6F-B750-8E111BFE222E}" srcOrd="0" destOrd="0" parTransId="{65EAC0C2-7DF8-4052-B337-9F224D75C505}" sibTransId="{87A998A8-D874-4AF1-AAAE-9A861F044FE1}"/>
    <dgm:cxn modelId="{203BE28A-DE1F-4D69-A004-9C455591AB38}" srcId="{EA8BD346-56D4-46FB-876E-18A0C8DF9D83}" destId="{0D3124CD-4C64-4478-9289-8026AF683B15}" srcOrd="2" destOrd="0" parTransId="{BE1B772F-D295-43CA-9E37-650DCA5A81DC}" sibTransId="{B4C7EC3A-8501-43FB-9C3E-3ACEFF84FBFB}"/>
    <dgm:cxn modelId="{B9E00396-3655-442D-9BF0-A783D644D65A}" type="presOf" srcId="{0D3124CD-4C64-4478-9289-8026AF683B15}" destId="{2C204ECE-93D5-47CC-B0EC-38E320FD4BAE}" srcOrd="0" destOrd="0" presId="urn:microsoft.com/office/officeart/2005/8/layout/list1"/>
    <dgm:cxn modelId="{E5445E9A-FDE4-4E8C-BF4F-FDC9C53E7C55}" type="presOf" srcId="{E3A47DCC-EDF5-41A7-9549-7BBDEF79DA5A}" destId="{52EAB46E-5AE1-43FC-B435-2DE7015D4377}" srcOrd="1" destOrd="0" presId="urn:microsoft.com/office/officeart/2005/8/layout/list1"/>
    <dgm:cxn modelId="{F077949B-BAF0-4744-9E54-C7063DB5A80E}" type="presOf" srcId="{543FB824-EBB2-4AFB-AEB2-315731B40316}" destId="{FF3D4E7D-7884-4059-9D86-DC3E99B64615}" srcOrd="0" destOrd="0" presId="urn:microsoft.com/office/officeart/2005/8/layout/list1"/>
    <dgm:cxn modelId="{D74460B7-3A72-429D-AFDF-0407E0CA92A1}" srcId="{EA8BD346-56D4-46FB-876E-18A0C8DF9D83}" destId="{543FB824-EBB2-4AFB-AEB2-315731B40316}" srcOrd="1" destOrd="0" parTransId="{F8C508B5-ACCA-4F1C-87ED-7AE06F7509A6}" sibTransId="{D00B5B65-7211-4548-9428-10FAAB726CFF}"/>
    <dgm:cxn modelId="{CFD14DCE-CC2B-4FDC-9484-451401B55FC3}" type="presOf" srcId="{013DAB8C-A04E-4F6F-B750-8E111BFE222E}" destId="{3885DBA2-49FF-4D5E-9D57-59A592AC57F4}" srcOrd="0" destOrd="0" presId="urn:microsoft.com/office/officeart/2005/8/layout/list1"/>
    <dgm:cxn modelId="{A627ABD3-D47C-44CE-BE98-B97B12662EC4}" type="presParOf" srcId="{27E22608-98EE-420A-BB77-99DC2C9D7376}" destId="{0EBA9EA8-15BE-4421-8781-1BA680F93544}" srcOrd="0" destOrd="0" presId="urn:microsoft.com/office/officeart/2005/8/layout/list1"/>
    <dgm:cxn modelId="{A46A1CAF-0774-4840-8A9A-E5616C16551F}" type="presParOf" srcId="{0EBA9EA8-15BE-4421-8781-1BA680F93544}" destId="{3885DBA2-49FF-4D5E-9D57-59A592AC57F4}" srcOrd="0" destOrd="0" presId="urn:microsoft.com/office/officeart/2005/8/layout/list1"/>
    <dgm:cxn modelId="{1A566206-0B63-416C-8F15-E353C41A2D62}" type="presParOf" srcId="{0EBA9EA8-15BE-4421-8781-1BA680F93544}" destId="{C0145C0B-71B8-4364-A4F2-A979B090B98C}" srcOrd="1" destOrd="0" presId="urn:microsoft.com/office/officeart/2005/8/layout/list1"/>
    <dgm:cxn modelId="{E8B297BF-C64B-4B1C-8457-681DD3B9258D}" type="presParOf" srcId="{27E22608-98EE-420A-BB77-99DC2C9D7376}" destId="{AB9FCB6D-C6B6-4D70-ABD5-AF5161098B84}" srcOrd="1" destOrd="0" presId="urn:microsoft.com/office/officeart/2005/8/layout/list1"/>
    <dgm:cxn modelId="{6EF659C9-1026-43D1-BB34-81FADA843F58}" type="presParOf" srcId="{27E22608-98EE-420A-BB77-99DC2C9D7376}" destId="{5290C2D5-AA15-43C8-82D7-632867F4A82D}" srcOrd="2" destOrd="0" presId="urn:microsoft.com/office/officeart/2005/8/layout/list1"/>
    <dgm:cxn modelId="{EB673EB3-8B90-4607-AD35-0E6E29F6AFF6}" type="presParOf" srcId="{27E22608-98EE-420A-BB77-99DC2C9D7376}" destId="{05F63C99-DA84-42E5-A09C-FB1B4118F087}" srcOrd="3" destOrd="0" presId="urn:microsoft.com/office/officeart/2005/8/layout/list1"/>
    <dgm:cxn modelId="{05481434-0026-461B-9714-D12E6644CA3F}" type="presParOf" srcId="{27E22608-98EE-420A-BB77-99DC2C9D7376}" destId="{41E29D5E-ABB0-45B5-9A3A-93AD90C8B927}" srcOrd="4" destOrd="0" presId="urn:microsoft.com/office/officeart/2005/8/layout/list1"/>
    <dgm:cxn modelId="{C5D34AC9-DA4C-4C9C-94AD-A9313DD6D4C1}" type="presParOf" srcId="{41E29D5E-ABB0-45B5-9A3A-93AD90C8B927}" destId="{FF3D4E7D-7884-4059-9D86-DC3E99B64615}" srcOrd="0" destOrd="0" presId="urn:microsoft.com/office/officeart/2005/8/layout/list1"/>
    <dgm:cxn modelId="{694FAA59-4A2B-49D6-96AB-30CFE3D14C4F}" type="presParOf" srcId="{41E29D5E-ABB0-45B5-9A3A-93AD90C8B927}" destId="{FEB7016B-0FD5-42D7-ABF9-66BD1CCCF364}" srcOrd="1" destOrd="0" presId="urn:microsoft.com/office/officeart/2005/8/layout/list1"/>
    <dgm:cxn modelId="{32E0A886-31A9-4A67-9FF7-DEDF2BC8C16F}" type="presParOf" srcId="{27E22608-98EE-420A-BB77-99DC2C9D7376}" destId="{471A9BF8-5E03-49F5-A106-01552F8A5097}" srcOrd="5" destOrd="0" presId="urn:microsoft.com/office/officeart/2005/8/layout/list1"/>
    <dgm:cxn modelId="{BECF3128-CB4F-4204-8E73-621C75DFEAE7}" type="presParOf" srcId="{27E22608-98EE-420A-BB77-99DC2C9D7376}" destId="{312C74C8-E4AE-4F51-ACD9-05307D4CBEBF}" srcOrd="6" destOrd="0" presId="urn:microsoft.com/office/officeart/2005/8/layout/list1"/>
    <dgm:cxn modelId="{9CB1275B-7D70-45A7-9688-CA818F0C91BA}" type="presParOf" srcId="{27E22608-98EE-420A-BB77-99DC2C9D7376}" destId="{68DFFA78-107B-49B3-8E26-A6008E4AD1FF}" srcOrd="7" destOrd="0" presId="urn:microsoft.com/office/officeart/2005/8/layout/list1"/>
    <dgm:cxn modelId="{11DA7BD3-9AE3-4AE1-A2A3-FE4DAC675DC7}" type="presParOf" srcId="{27E22608-98EE-420A-BB77-99DC2C9D7376}" destId="{A049A3B4-5832-496D-A0B4-F3B0AA9A7CC5}" srcOrd="8" destOrd="0" presId="urn:microsoft.com/office/officeart/2005/8/layout/list1"/>
    <dgm:cxn modelId="{65BC44E7-529E-41DE-B175-38D7B861396F}" type="presParOf" srcId="{A049A3B4-5832-496D-A0B4-F3B0AA9A7CC5}" destId="{2C204ECE-93D5-47CC-B0EC-38E320FD4BAE}" srcOrd="0" destOrd="0" presId="urn:microsoft.com/office/officeart/2005/8/layout/list1"/>
    <dgm:cxn modelId="{457BB1EF-9E06-4A8A-99E4-4BBFD0BCF030}" type="presParOf" srcId="{A049A3B4-5832-496D-A0B4-F3B0AA9A7CC5}" destId="{27DD4669-E24A-4A1E-916B-BFB4561B8378}" srcOrd="1" destOrd="0" presId="urn:microsoft.com/office/officeart/2005/8/layout/list1"/>
    <dgm:cxn modelId="{F739582B-EF01-431F-A972-DACA6FF5F809}" type="presParOf" srcId="{27E22608-98EE-420A-BB77-99DC2C9D7376}" destId="{BE7A0555-F0F1-40C3-BA50-E841776EC168}" srcOrd="9" destOrd="0" presId="urn:microsoft.com/office/officeart/2005/8/layout/list1"/>
    <dgm:cxn modelId="{7A0C2283-5FC3-4C5A-96F2-5513E0BA182A}" type="presParOf" srcId="{27E22608-98EE-420A-BB77-99DC2C9D7376}" destId="{F29ACF58-54D0-4870-9F96-391ADD876753}" srcOrd="10" destOrd="0" presId="urn:microsoft.com/office/officeart/2005/8/layout/list1"/>
    <dgm:cxn modelId="{6595B814-A5E1-4838-9C4E-8BAFC79D9419}" type="presParOf" srcId="{27E22608-98EE-420A-BB77-99DC2C9D7376}" destId="{4FD8FAC2-D04E-46F0-ABB4-C52EDBF967BF}" srcOrd="11" destOrd="0" presId="urn:microsoft.com/office/officeart/2005/8/layout/list1"/>
    <dgm:cxn modelId="{412B3E47-4CCE-4E99-BD28-363C73EBEA5A}" type="presParOf" srcId="{27E22608-98EE-420A-BB77-99DC2C9D7376}" destId="{AEB9D14A-336A-4EFE-9AB9-DD77685C7038}" srcOrd="12" destOrd="0" presId="urn:microsoft.com/office/officeart/2005/8/layout/list1"/>
    <dgm:cxn modelId="{58314D3D-F404-44BC-B1EA-EBEA567CC148}" type="presParOf" srcId="{AEB9D14A-336A-4EFE-9AB9-DD77685C7038}" destId="{A4D00965-B6F7-4434-81F4-F5BC12BCE00B}" srcOrd="0" destOrd="0" presId="urn:microsoft.com/office/officeart/2005/8/layout/list1"/>
    <dgm:cxn modelId="{510530CD-490E-4FA5-8DE2-040B365A7B41}" type="presParOf" srcId="{AEB9D14A-336A-4EFE-9AB9-DD77685C7038}" destId="{52EAB46E-5AE1-43FC-B435-2DE7015D4377}" srcOrd="1" destOrd="0" presId="urn:microsoft.com/office/officeart/2005/8/layout/list1"/>
    <dgm:cxn modelId="{59CD3E58-65AB-405B-B7E1-9CBE91422917}" type="presParOf" srcId="{27E22608-98EE-420A-BB77-99DC2C9D7376}" destId="{C200720D-834F-4D6E-B1AD-C1664A166879}" srcOrd="13" destOrd="0" presId="urn:microsoft.com/office/officeart/2005/8/layout/list1"/>
    <dgm:cxn modelId="{D4A13A01-720A-45DA-A978-6001B1DF890D}" type="presParOf" srcId="{27E22608-98EE-420A-BB77-99DC2C9D7376}" destId="{B396332D-FCEE-425F-94C6-367A720880A6}" srcOrd="14" destOrd="0" presId="urn:microsoft.com/office/officeart/2005/8/layout/list1"/>
    <dgm:cxn modelId="{3D0F77D9-1B99-449F-AC17-441F31C778ED}" type="presParOf" srcId="{27E22608-98EE-420A-BB77-99DC2C9D7376}" destId="{3B3C9EFA-ECD8-4E19-A295-090F9464424A}" srcOrd="15" destOrd="0" presId="urn:microsoft.com/office/officeart/2005/8/layout/list1"/>
    <dgm:cxn modelId="{5B5B1BF8-ED61-410C-8C4D-F58C9A8E44A1}" type="presParOf" srcId="{27E22608-98EE-420A-BB77-99DC2C9D7376}" destId="{156BA4D1-44D8-45C8-92E1-8F629C168C3E}" srcOrd="16" destOrd="0" presId="urn:microsoft.com/office/officeart/2005/8/layout/list1"/>
    <dgm:cxn modelId="{5EFC735B-BB4C-4CB5-A2BB-8AA9A2C2C82B}" type="presParOf" srcId="{156BA4D1-44D8-45C8-92E1-8F629C168C3E}" destId="{A9917BD8-5B7F-45C1-A195-DEFA6863FDD6}" srcOrd="0" destOrd="0" presId="urn:microsoft.com/office/officeart/2005/8/layout/list1"/>
    <dgm:cxn modelId="{F12226E6-E1FD-46BD-A95D-495C20181763}" type="presParOf" srcId="{156BA4D1-44D8-45C8-92E1-8F629C168C3E}" destId="{1DFCF305-4F84-442E-A7E1-2426724AFFEB}" srcOrd="1" destOrd="0" presId="urn:microsoft.com/office/officeart/2005/8/layout/list1"/>
    <dgm:cxn modelId="{6EE4994C-E4A3-4B70-9B09-D6A81644944A}" type="presParOf" srcId="{27E22608-98EE-420A-BB77-99DC2C9D7376}" destId="{B87FC826-2EEE-409C-BB11-8A0772D5734B}" srcOrd="17" destOrd="0" presId="urn:microsoft.com/office/officeart/2005/8/layout/list1"/>
    <dgm:cxn modelId="{F41ABB85-D6AB-4FB1-9531-44B764D3D4F6}" type="presParOf" srcId="{27E22608-98EE-420A-BB77-99DC2C9D7376}" destId="{D15FE2ED-BE1E-42D7-B473-DA2BD8A5284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8BD346-56D4-46FB-876E-18A0C8DF9D8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3DAB8C-A04E-4F6F-B750-8E111BFE222E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ITAA fonds, ilgtspējas faktors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65EAC0C2-7DF8-4052-B337-9F224D75C505}" type="parTrans" cxnId="{7A10E479-B0AB-4D13-BF45-BECED7CE5F3D}">
      <dgm:prSet/>
      <dgm:spPr/>
      <dgm:t>
        <a:bodyPr/>
        <a:lstStyle/>
        <a:p>
          <a:endParaRPr lang="en-US" sz="1600"/>
        </a:p>
      </dgm:t>
    </dgm:pt>
    <dgm:pt modelId="{87A998A8-D874-4AF1-AAAE-9A861F044FE1}" type="sibTrans" cxnId="{7A10E479-B0AB-4D13-BF45-BECED7CE5F3D}">
      <dgm:prSet/>
      <dgm:spPr/>
      <dgm:t>
        <a:bodyPr/>
        <a:lstStyle/>
        <a:p>
          <a:endParaRPr lang="en-US" sz="1600"/>
        </a:p>
      </dgm:t>
    </dgm:pt>
    <dgm:pt modelId="{27E22608-98EE-420A-BB77-99DC2C9D7376}" type="pres">
      <dgm:prSet presAssocID="{EA8BD346-56D4-46FB-876E-18A0C8DF9D83}" presName="linear" presStyleCnt="0">
        <dgm:presLayoutVars>
          <dgm:dir/>
          <dgm:animLvl val="lvl"/>
          <dgm:resizeHandles val="exact"/>
        </dgm:presLayoutVars>
      </dgm:prSet>
      <dgm:spPr/>
    </dgm:pt>
    <dgm:pt modelId="{0EBA9EA8-15BE-4421-8781-1BA680F93544}" type="pres">
      <dgm:prSet presAssocID="{013DAB8C-A04E-4F6F-B750-8E111BFE222E}" presName="parentLin" presStyleCnt="0"/>
      <dgm:spPr/>
    </dgm:pt>
    <dgm:pt modelId="{3885DBA2-49FF-4D5E-9D57-59A592AC57F4}" type="pres">
      <dgm:prSet presAssocID="{013DAB8C-A04E-4F6F-B750-8E111BFE222E}" presName="parentLeftMargin" presStyleLbl="node1" presStyleIdx="0" presStyleCnt="1"/>
      <dgm:spPr/>
    </dgm:pt>
    <dgm:pt modelId="{C0145C0B-71B8-4364-A4F2-A979B090B98C}" type="pres">
      <dgm:prSet presAssocID="{013DAB8C-A04E-4F6F-B750-8E111BFE222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B9FCB6D-C6B6-4D70-ABD5-AF5161098B84}" type="pres">
      <dgm:prSet presAssocID="{013DAB8C-A04E-4F6F-B750-8E111BFE222E}" presName="negativeSpace" presStyleCnt="0"/>
      <dgm:spPr/>
    </dgm:pt>
    <dgm:pt modelId="{5290C2D5-AA15-43C8-82D7-632867F4A82D}" type="pres">
      <dgm:prSet presAssocID="{013DAB8C-A04E-4F6F-B750-8E111BFE222E}" presName="childText" presStyleLbl="conFgAcc1" presStyleIdx="0" presStyleCnt="1" custLinFactNeighborY="-4172">
        <dgm:presLayoutVars>
          <dgm:bulletEnabled val="1"/>
        </dgm:presLayoutVars>
      </dgm:prSet>
      <dgm:spPr/>
    </dgm:pt>
  </dgm:ptLst>
  <dgm:cxnLst>
    <dgm:cxn modelId="{874C8111-E4BA-48DF-8688-BC404E09D7A3}" type="presOf" srcId="{EA8BD346-56D4-46FB-876E-18A0C8DF9D83}" destId="{27E22608-98EE-420A-BB77-99DC2C9D7376}" srcOrd="0" destOrd="0" presId="urn:microsoft.com/office/officeart/2005/8/layout/list1"/>
    <dgm:cxn modelId="{085FD717-B01B-46F2-9BE9-2CBF54DC49E9}" type="presOf" srcId="{013DAB8C-A04E-4F6F-B750-8E111BFE222E}" destId="{C0145C0B-71B8-4364-A4F2-A979B090B98C}" srcOrd="1" destOrd="0" presId="urn:microsoft.com/office/officeart/2005/8/layout/list1"/>
    <dgm:cxn modelId="{7A10E479-B0AB-4D13-BF45-BECED7CE5F3D}" srcId="{EA8BD346-56D4-46FB-876E-18A0C8DF9D83}" destId="{013DAB8C-A04E-4F6F-B750-8E111BFE222E}" srcOrd="0" destOrd="0" parTransId="{65EAC0C2-7DF8-4052-B337-9F224D75C505}" sibTransId="{87A998A8-D874-4AF1-AAAE-9A861F044FE1}"/>
    <dgm:cxn modelId="{CFD14DCE-CC2B-4FDC-9484-451401B55FC3}" type="presOf" srcId="{013DAB8C-A04E-4F6F-B750-8E111BFE222E}" destId="{3885DBA2-49FF-4D5E-9D57-59A592AC57F4}" srcOrd="0" destOrd="0" presId="urn:microsoft.com/office/officeart/2005/8/layout/list1"/>
    <dgm:cxn modelId="{A627ABD3-D47C-44CE-BE98-B97B12662EC4}" type="presParOf" srcId="{27E22608-98EE-420A-BB77-99DC2C9D7376}" destId="{0EBA9EA8-15BE-4421-8781-1BA680F93544}" srcOrd="0" destOrd="0" presId="urn:microsoft.com/office/officeart/2005/8/layout/list1"/>
    <dgm:cxn modelId="{A46A1CAF-0774-4840-8A9A-E5616C16551F}" type="presParOf" srcId="{0EBA9EA8-15BE-4421-8781-1BA680F93544}" destId="{3885DBA2-49FF-4D5E-9D57-59A592AC57F4}" srcOrd="0" destOrd="0" presId="urn:microsoft.com/office/officeart/2005/8/layout/list1"/>
    <dgm:cxn modelId="{1A566206-0B63-416C-8F15-E353C41A2D62}" type="presParOf" srcId="{0EBA9EA8-15BE-4421-8781-1BA680F93544}" destId="{C0145C0B-71B8-4364-A4F2-A979B090B98C}" srcOrd="1" destOrd="0" presId="urn:microsoft.com/office/officeart/2005/8/layout/list1"/>
    <dgm:cxn modelId="{E8B297BF-C64B-4B1C-8457-681DD3B9258D}" type="presParOf" srcId="{27E22608-98EE-420A-BB77-99DC2C9D7376}" destId="{AB9FCB6D-C6B6-4D70-ABD5-AF5161098B84}" srcOrd="1" destOrd="0" presId="urn:microsoft.com/office/officeart/2005/8/layout/list1"/>
    <dgm:cxn modelId="{6EF659C9-1026-43D1-BB34-81FADA843F58}" type="presParOf" srcId="{27E22608-98EE-420A-BB77-99DC2C9D7376}" destId="{5290C2D5-AA15-43C8-82D7-632867F4A82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8BD346-56D4-46FB-876E-18A0C8DF9D8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3DAB8C-A04E-4F6F-B750-8E111BFE222E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Ilgtermiņa aprūpes sistēmas regulējums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65EAC0C2-7DF8-4052-B337-9F224D75C505}" type="parTrans" cxnId="{7A10E479-B0AB-4D13-BF45-BECED7CE5F3D}">
      <dgm:prSet/>
      <dgm:spPr/>
      <dgm:t>
        <a:bodyPr/>
        <a:lstStyle/>
        <a:p>
          <a:endParaRPr lang="en-US" sz="1600"/>
        </a:p>
      </dgm:t>
    </dgm:pt>
    <dgm:pt modelId="{87A998A8-D874-4AF1-AAAE-9A861F044FE1}" type="sibTrans" cxnId="{7A10E479-B0AB-4D13-BF45-BECED7CE5F3D}">
      <dgm:prSet/>
      <dgm:spPr/>
      <dgm:t>
        <a:bodyPr/>
        <a:lstStyle/>
        <a:p>
          <a:endParaRPr lang="en-US" sz="1600"/>
        </a:p>
      </dgm:t>
    </dgm:pt>
    <dgm:pt modelId="{543FB824-EBB2-4AFB-AEB2-315731B40316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Sasaiste ar veselības apdrošināšanas sistēmu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F8C508B5-ACCA-4F1C-87ED-7AE06F7509A6}" type="parTrans" cxnId="{D74460B7-3A72-429D-AFDF-0407E0CA92A1}">
      <dgm:prSet/>
      <dgm:spPr/>
      <dgm:t>
        <a:bodyPr/>
        <a:lstStyle/>
        <a:p>
          <a:endParaRPr lang="en-US" sz="1600"/>
        </a:p>
      </dgm:t>
    </dgm:pt>
    <dgm:pt modelId="{D00B5B65-7211-4548-9428-10FAAB726CFF}" type="sibTrans" cxnId="{D74460B7-3A72-429D-AFDF-0407E0CA92A1}">
      <dgm:prSet/>
      <dgm:spPr/>
      <dgm:t>
        <a:bodyPr/>
        <a:lstStyle/>
        <a:p>
          <a:endParaRPr lang="en-US" sz="1600"/>
        </a:p>
      </dgm:t>
    </dgm:pt>
    <dgm:pt modelId="{DEA513E4-CE06-43BF-ABF5-5DF8C28C3AEF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Ieviešana prasa 4-10 gadus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66E7A96B-89C4-48B0-B164-83E53EEBEACB}" type="parTrans" cxnId="{5A253696-617C-4C26-A3C6-FD9F994B0D68}">
      <dgm:prSet/>
      <dgm:spPr/>
      <dgm:t>
        <a:bodyPr/>
        <a:lstStyle/>
        <a:p>
          <a:endParaRPr lang="en-US" sz="1600"/>
        </a:p>
      </dgm:t>
    </dgm:pt>
    <dgm:pt modelId="{58051F98-3C22-4D2B-A54C-41D2CE1CCCF8}" type="sibTrans" cxnId="{5A253696-617C-4C26-A3C6-FD9F994B0D68}">
      <dgm:prSet/>
      <dgm:spPr/>
      <dgm:t>
        <a:bodyPr/>
        <a:lstStyle/>
        <a:p>
          <a:endParaRPr lang="en-US" sz="1600"/>
        </a:p>
      </dgm:t>
    </dgm:pt>
    <dgm:pt modelId="{27E22608-98EE-420A-BB77-99DC2C9D7376}" type="pres">
      <dgm:prSet presAssocID="{EA8BD346-56D4-46FB-876E-18A0C8DF9D83}" presName="linear" presStyleCnt="0">
        <dgm:presLayoutVars>
          <dgm:dir/>
          <dgm:animLvl val="lvl"/>
          <dgm:resizeHandles val="exact"/>
        </dgm:presLayoutVars>
      </dgm:prSet>
      <dgm:spPr/>
    </dgm:pt>
    <dgm:pt modelId="{0EBA9EA8-15BE-4421-8781-1BA680F93544}" type="pres">
      <dgm:prSet presAssocID="{013DAB8C-A04E-4F6F-B750-8E111BFE222E}" presName="parentLin" presStyleCnt="0"/>
      <dgm:spPr/>
    </dgm:pt>
    <dgm:pt modelId="{3885DBA2-49FF-4D5E-9D57-59A592AC57F4}" type="pres">
      <dgm:prSet presAssocID="{013DAB8C-A04E-4F6F-B750-8E111BFE222E}" presName="parentLeftMargin" presStyleLbl="node1" presStyleIdx="0" presStyleCnt="3"/>
      <dgm:spPr/>
    </dgm:pt>
    <dgm:pt modelId="{C0145C0B-71B8-4364-A4F2-A979B090B98C}" type="pres">
      <dgm:prSet presAssocID="{013DAB8C-A04E-4F6F-B750-8E111BFE222E}" presName="parentText" presStyleLbl="node1" presStyleIdx="0" presStyleCnt="3" custScaleX="117627">
        <dgm:presLayoutVars>
          <dgm:chMax val="0"/>
          <dgm:bulletEnabled val="1"/>
        </dgm:presLayoutVars>
      </dgm:prSet>
      <dgm:spPr/>
    </dgm:pt>
    <dgm:pt modelId="{AB9FCB6D-C6B6-4D70-ABD5-AF5161098B84}" type="pres">
      <dgm:prSet presAssocID="{013DAB8C-A04E-4F6F-B750-8E111BFE222E}" presName="negativeSpace" presStyleCnt="0"/>
      <dgm:spPr/>
    </dgm:pt>
    <dgm:pt modelId="{5290C2D5-AA15-43C8-82D7-632867F4A82D}" type="pres">
      <dgm:prSet presAssocID="{013DAB8C-A04E-4F6F-B750-8E111BFE222E}" presName="childText" presStyleLbl="conFgAcc1" presStyleIdx="0" presStyleCnt="3">
        <dgm:presLayoutVars>
          <dgm:bulletEnabled val="1"/>
        </dgm:presLayoutVars>
      </dgm:prSet>
      <dgm:spPr/>
    </dgm:pt>
    <dgm:pt modelId="{05F63C99-DA84-42E5-A09C-FB1B4118F087}" type="pres">
      <dgm:prSet presAssocID="{87A998A8-D874-4AF1-AAAE-9A861F044FE1}" presName="spaceBetweenRectangles" presStyleCnt="0"/>
      <dgm:spPr/>
    </dgm:pt>
    <dgm:pt modelId="{41E29D5E-ABB0-45B5-9A3A-93AD90C8B927}" type="pres">
      <dgm:prSet presAssocID="{543FB824-EBB2-4AFB-AEB2-315731B40316}" presName="parentLin" presStyleCnt="0"/>
      <dgm:spPr/>
    </dgm:pt>
    <dgm:pt modelId="{FF3D4E7D-7884-4059-9D86-DC3E99B64615}" type="pres">
      <dgm:prSet presAssocID="{543FB824-EBB2-4AFB-AEB2-315731B40316}" presName="parentLeftMargin" presStyleLbl="node1" presStyleIdx="0" presStyleCnt="3"/>
      <dgm:spPr/>
    </dgm:pt>
    <dgm:pt modelId="{FEB7016B-0FD5-42D7-ABF9-66BD1CCCF364}" type="pres">
      <dgm:prSet presAssocID="{543FB824-EBB2-4AFB-AEB2-315731B40316}" presName="parentText" presStyleLbl="node1" presStyleIdx="1" presStyleCnt="3" custScaleX="117232">
        <dgm:presLayoutVars>
          <dgm:chMax val="0"/>
          <dgm:bulletEnabled val="1"/>
        </dgm:presLayoutVars>
      </dgm:prSet>
      <dgm:spPr/>
    </dgm:pt>
    <dgm:pt modelId="{471A9BF8-5E03-49F5-A106-01552F8A5097}" type="pres">
      <dgm:prSet presAssocID="{543FB824-EBB2-4AFB-AEB2-315731B40316}" presName="negativeSpace" presStyleCnt="0"/>
      <dgm:spPr/>
    </dgm:pt>
    <dgm:pt modelId="{312C74C8-E4AE-4F51-ACD9-05307D4CBEBF}" type="pres">
      <dgm:prSet presAssocID="{543FB824-EBB2-4AFB-AEB2-315731B40316}" presName="childText" presStyleLbl="conFgAcc1" presStyleIdx="1" presStyleCnt="3">
        <dgm:presLayoutVars>
          <dgm:bulletEnabled val="1"/>
        </dgm:presLayoutVars>
      </dgm:prSet>
      <dgm:spPr/>
    </dgm:pt>
    <dgm:pt modelId="{6BA615FF-60AB-4436-BFFB-5FBF44F1E40A}" type="pres">
      <dgm:prSet presAssocID="{D00B5B65-7211-4548-9428-10FAAB726CFF}" presName="spaceBetweenRectangles" presStyleCnt="0"/>
      <dgm:spPr/>
    </dgm:pt>
    <dgm:pt modelId="{0DF70BCD-030C-45B3-BFF0-766EDEB375E2}" type="pres">
      <dgm:prSet presAssocID="{DEA513E4-CE06-43BF-ABF5-5DF8C28C3AEF}" presName="parentLin" presStyleCnt="0"/>
      <dgm:spPr/>
    </dgm:pt>
    <dgm:pt modelId="{69063CC2-15E3-4CD4-9E72-714CE4C8F9BF}" type="pres">
      <dgm:prSet presAssocID="{DEA513E4-CE06-43BF-ABF5-5DF8C28C3AEF}" presName="parentLeftMargin" presStyleLbl="node1" presStyleIdx="1" presStyleCnt="3"/>
      <dgm:spPr/>
    </dgm:pt>
    <dgm:pt modelId="{92FFE72A-1573-4D1F-B133-5FB09D949AD7}" type="pres">
      <dgm:prSet presAssocID="{DEA513E4-CE06-43BF-ABF5-5DF8C28C3AEF}" presName="parentText" presStyleLbl="node1" presStyleIdx="2" presStyleCnt="3" custScaleX="117759">
        <dgm:presLayoutVars>
          <dgm:chMax val="0"/>
          <dgm:bulletEnabled val="1"/>
        </dgm:presLayoutVars>
      </dgm:prSet>
      <dgm:spPr/>
    </dgm:pt>
    <dgm:pt modelId="{B978ED03-9F49-4C23-9367-4A477D22EBF8}" type="pres">
      <dgm:prSet presAssocID="{DEA513E4-CE06-43BF-ABF5-5DF8C28C3AEF}" presName="negativeSpace" presStyleCnt="0"/>
      <dgm:spPr/>
    </dgm:pt>
    <dgm:pt modelId="{17EA1195-7E57-42C1-929B-4DBBE1623532}" type="pres">
      <dgm:prSet presAssocID="{DEA513E4-CE06-43BF-ABF5-5DF8C28C3AE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74C8111-E4BA-48DF-8688-BC404E09D7A3}" type="presOf" srcId="{EA8BD346-56D4-46FB-876E-18A0C8DF9D83}" destId="{27E22608-98EE-420A-BB77-99DC2C9D7376}" srcOrd="0" destOrd="0" presId="urn:microsoft.com/office/officeart/2005/8/layout/list1"/>
    <dgm:cxn modelId="{085FD717-B01B-46F2-9BE9-2CBF54DC49E9}" type="presOf" srcId="{013DAB8C-A04E-4F6F-B750-8E111BFE222E}" destId="{C0145C0B-71B8-4364-A4F2-A979B090B98C}" srcOrd="1" destOrd="0" presId="urn:microsoft.com/office/officeart/2005/8/layout/list1"/>
    <dgm:cxn modelId="{88EFC71A-9E4A-4169-BD13-E8EAFD2292B7}" type="presOf" srcId="{543FB824-EBB2-4AFB-AEB2-315731B40316}" destId="{FEB7016B-0FD5-42D7-ABF9-66BD1CCCF364}" srcOrd="1" destOrd="0" presId="urn:microsoft.com/office/officeart/2005/8/layout/list1"/>
    <dgm:cxn modelId="{7A10E479-B0AB-4D13-BF45-BECED7CE5F3D}" srcId="{EA8BD346-56D4-46FB-876E-18A0C8DF9D83}" destId="{013DAB8C-A04E-4F6F-B750-8E111BFE222E}" srcOrd="0" destOrd="0" parTransId="{65EAC0C2-7DF8-4052-B337-9F224D75C505}" sibTransId="{87A998A8-D874-4AF1-AAAE-9A861F044FE1}"/>
    <dgm:cxn modelId="{5A253696-617C-4C26-A3C6-FD9F994B0D68}" srcId="{EA8BD346-56D4-46FB-876E-18A0C8DF9D83}" destId="{DEA513E4-CE06-43BF-ABF5-5DF8C28C3AEF}" srcOrd="2" destOrd="0" parTransId="{66E7A96B-89C4-48B0-B164-83E53EEBEACB}" sibTransId="{58051F98-3C22-4D2B-A54C-41D2CE1CCCF8}"/>
    <dgm:cxn modelId="{F077949B-BAF0-4744-9E54-C7063DB5A80E}" type="presOf" srcId="{543FB824-EBB2-4AFB-AEB2-315731B40316}" destId="{FF3D4E7D-7884-4059-9D86-DC3E99B64615}" srcOrd="0" destOrd="0" presId="urn:microsoft.com/office/officeart/2005/8/layout/list1"/>
    <dgm:cxn modelId="{FD59C1B0-18D6-4BA1-ACDB-F4B837B86336}" type="presOf" srcId="{DEA513E4-CE06-43BF-ABF5-5DF8C28C3AEF}" destId="{69063CC2-15E3-4CD4-9E72-714CE4C8F9BF}" srcOrd="0" destOrd="0" presId="urn:microsoft.com/office/officeart/2005/8/layout/list1"/>
    <dgm:cxn modelId="{D74460B7-3A72-429D-AFDF-0407E0CA92A1}" srcId="{EA8BD346-56D4-46FB-876E-18A0C8DF9D83}" destId="{543FB824-EBB2-4AFB-AEB2-315731B40316}" srcOrd="1" destOrd="0" parTransId="{F8C508B5-ACCA-4F1C-87ED-7AE06F7509A6}" sibTransId="{D00B5B65-7211-4548-9428-10FAAB726CFF}"/>
    <dgm:cxn modelId="{CFD14DCE-CC2B-4FDC-9484-451401B55FC3}" type="presOf" srcId="{013DAB8C-A04E-4F6F-B750-8E111BFE222E}" destId="{3885DBA2-49FF-4D5E-9D57-59A592AC57F4}" srcOrd="0" destOrd="0" presId="urn:microsoft.com/office/officeart/2005/8/layout/list1"/>
    <dgm:cxn modelId="{FA4A5BF5-6BBD-4C1F-A7F5-D5828381C8A7}" type="presOf" srcId="{DEA513E4-CE06-43BF-ABF5-5DF8C28C3AEF}" destId="{92FFE72A-1573-4D1F-B133-5FB09D949AD7}" srcOrd="1" destOrd="0" presId="urn:microsoft.com/office/officeart/2005/8/layout/list1"/>
    <dgm:cxn modelId="{A627ABD3-D47C-44CE-BE98-B97B12662EC4}" type="presParOf" srcId="{27E22608-98EE-420A-BB77-99DC2C9D7376}" destId="{0EBA9EA8-15BE-4421-8781-1BA680F93544}" srcOrd="0" destOrd="0" presId="urn:microsoft.com/office/officeart/2005/8/layout/list1"/>
    <dgm:cxn modelId="{A46A1CAF-0774-4840-8A9A-E5616C16551F}" type="presParOf" srcId="{0EBA9EA8-15BE-4421-8781-1BA680F93544}" destId="{3885DBA2-49FF-4D5E-9D57-59A592AC57F4}" srcOrd="0" destOrd="0" presId="urn:microsoft.com/office/officeart/2005/8/layout/list1"/>
    <dgm:cxn modelId="{1A566206-0B63-416C-8F15-E353C41A2D62}" type="presParOf" srcId="{0EBA9EA8-15BE-4421-8781-1BA680F93544}" destId="{C0145C0B-71B8-4364-A4F2-A979B090B98C}" srcOrd="1" destOrd="0" presId="urn:microsoft.com/office/officeart/2005/8/layout/list1"/>
    <dgm:cxn modelId="{E8B297BF-C64B-4B1C-8457-681DD3B9258D}" type="presParOf" srcId="{27E22608-98EE-420A-BB77-99DC2C9D7376}" destId="{AB9FCB6D-C6B6-4D70-ABD5-AF5161098B84}" srcOrd="1" destOrd="0" presId="urn:microsoft.com/office/officeart/2005/8/layout/list1"/>
    <dgm:cxn modelId="{6EF659C9-1026-43D1-BB34-81FADA843F58}" type="presParOf" srcId="{27E22608-98EE-420A-BB77-99DC2C9D7376}" destId="{5290C2D5-AA15-43C8-82D7-632867F4A82D}" srcOrd="2" destOrd="0" presId="urn:microsoft.com/office/officeart/2005/8/layout/list1"/>
    <dgm:cxn modelId="{EB673EB3-8B90-4607-AD35-0E6E29F6AFF6}" type="presParOf" srcId="{27E22608-98EE-420A-BB77-99DC2C9D7376}" destId="{05F63C99-DA84-42E5-A09C-FB1B4118F087}" srcOrd="3" destOrd="0" presId="urn:microsoft.com/office/officeart/2005/8/layout/list1"/>
    <dgm:cxn modelId="{05481434-0026-461B-9714-D12E6644CA3F}" type="presParOf" srcId="{27E22608-98EE-420A-BB77-99DC2C9D7376}" destId="{41E29D5E-ABB0-45B5-9A3A-93AD90C8B927}" srcOrd="4" destOrd="0" presId="urn:microsoft.com/office/officeart/2005/8/layout/list1"/>
    <dgm:cxn modelId="{C5D34AC9-DA4C-4C9C-94AD-A9313DD6D4C1}" type="presParOf" srcId="{41E29D5E-ABB0-45B5-9A3A-93AD90C8B927}" destId="{FF3D4E7D-7884-4059-9D86-DC3E99B64615}" srcOrd="0" destOrd="0" presId="urn:microsoft.com/office/officeart/2005/8/layout/list1"/>
    <dgm:cxn modelId="{694FAA59-4A2B-49D6-96AB-30CFE3D14C4F}" type="presParOf" srcId="{41E29D5E-ABB0-45B5-9A3A-93AD90C8B927}" destId="{FEB7016B-0FD5-42D7-ABF9-66BD1CCCF364}" srcOrd="1" destOrd="0" presId="urn:microsoft.com/office/officeart/2005/8/layout/list1"/>
    <dgm:cxn modelId="{32E0A886-31A9-4A67-9FF7-DEDF2BC8C16F}" type="presParOf" srcId="{27E22608-98EE-420A-BB77-99DC2C9D7376}" destId="{471A9BF8-5E03-49F5-A106-01552F8A5097}" srcOrd="5" destOrd="0" presId="urn:microsoft.com/office/officeart/2005/8/layout/list1"/>
    <dgm:cxn modelId="{BECF3128-CB4F-4204-8E73-621C75DFEAE7}" type="presParOf" srcId="{27E22608-98EE-420A-BB77-99DC2C9D7376}" destId="{312C74C8-E4AE-4F51-ACD9-05307D4CBEBF}" srcOrd="6" destOrd="0" presId="urn:microsoft.com/office/officeart/2005/8/layout/list1"/>
    <dgm:cxn modelId="{37E69854-255E-4396-A98D-6188CA029AEF}" type="presParOf" srcId="{27E22608-98EE-420A-BB77-99DC2C9D7376}" destId="{6BA615FF-60AB-4436-BFFB-5FBF44F1E40A}" srcOrd="7" destOrd="0" presId="urn:microsoft.com/office/officeart/2005/8/layout/list1"/>
    <dgm:cxn modelId="{1E9D9422-6ECA-4612-BA31-C88C7377C2CB}" type="presParOf" srcId="{27E22608-98EE-420A-BB77-99DC2C9D7376}" destId="{0DF70BCD-030C-45B3-BFF0-766EDEB375E2}" srcOrd="8" destOrd="0" presId="urn:microsoft.com/office/officeart/2005/8/layout/list1"/>
    <dgm:cxn modelId="{16985C3E-7709-40FF-A416-0DFA6B10BA50}" type="presParOf" srcId="{0DF70BCD-030C-45B3-BFF0-766EDEB375E2}" destId="{69063CC2-15E3-4CD4-9E72-714CE4C8F9BF}" srcOrd="0" destOrd="0" presId="urn:microsoft.com/office/officeart/2005/8/layout/list1"/>
    <dgm:cxn modelId="{C5915B8C-F821-4119-B57B-9626C16CC3BE}" type="presParOf" srcId="{0DF70BCD-030C-45B3-BFF0-766EDEB375E2}" destId="{92FFE72A-1573-4D1F-B133-5FB09D949AD7}" srcOrd="1" destOrd="0" presId="urn:microsoft.com/office/officeart/2005/8/layout/list1"/>
    <dgm:cxn modelId="{FADD7722-2046-473C-BA0E-74998C6C3788}" type="presParOf" srcId="{27E22608-98EE-420A-BB77-99DC2C9D7376}" destId="{B978ED03-9F49-4C23-9367-4A477D22EBF8}" srcOrd="9" destOrd="0" presId="urn:microsoft.com/office/officeart/2005/8/layout/list1"/>
    <dgm:cxn modelId="{12935699-BE86-4780-92D2-38EAADB7A31F}" type="presParOf" srcId="{27E22608-98EE-420A-BB77-99DC2C9D7376}" destId="{17EA1195-7E57-42C1-929B-4DBBE16235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8BD346-56D4-46FB-876E-18A0C8DF9D83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24CD-4C64-4478-9289-8026AF683B15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4 aprūpes līmeņi izmantojami grupēšanai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BE1B772F-D295-43CA-9E37-650DCA5A81DC}" type="parTrans" cxnId="{203BE28A-DE1F-4D69-A004-9C455591AB38}">
      <dgm:prSet/>
      <dgm:spPr/>
      <dgm:t>
        <a:bodyPr/>
        <a:lstStyle/>
        <a:p>
          <a:endParaRPr lang="en-US" sz="1600">
            <a:latin typeface="montserrat" panose="00000500000000000000" pitchFamily="2" charset="0"/>
          </a:endParaRPr>
        </a:p>
      </dgm:t>
    </dgm:pt>
    <dgm:pt modelId="{B4C7EC3A-8501-43FB-9C3E-3ACEFF84FBFB}" type="sibTrans" cxnId="{203BE28A-DE1F-4D69-A004-9C455591AB38}">
      <dgm:prSet/>
      <dgm:spPr/>
      <dgm:t>
        <a:bodyPr/>
        <a:lstStyle/>
        <a:p>
          <a:endParaRPr lang="en-US" sz="1600">
            <a:latin typeface="montserrat" panose="00000500000000000000" pitchFamily="2" charset="0"/>
          </a:endParaRPr>
        </a:p>
      </dgm:t>
    </dgm:pt>
    <dgm:pt modelId="{D578E9EE-8078-47D4-9980-80EC9717E510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VSAA vai veselības apdrošināšana?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16DC32E5-40A7-445B-BE00-0BF0CC68794E}" type="parTrans" cxnId="{0E9C5F6B-6DC8-490B-A1C4-FFB067A1B419}">
      <dgm:prSet/>
      <dgm:spPr/>
      <dgm:t>
        <a:bodyPr/>
        <a:lstStyle/>
        <a:p>
          <a:endParaRPr lang="en-US" sz="1600"/>
        </a:p>
      </dgm:t>
    </dgm:pt>
    <dgm:pt modelId="{DED516D1-3846-428B-994C-9851A1B18898}" type="sibTrans" cxnId="{0E9C5F6B-6DC8-490B-A1C4-FFB067A1B419}">
      <dgm:prSet/>
      <dgm:spPr/>
      <dgm:t>
        <a:bodyPr/>
        <a:lstStyle/>
        <a:p>
          <a:endParaRPr lang="en-US" sz="1600"/>
        </a:p>
      </dgm:t>
    </dgm:pt>
    <dgm:pt modelId="{013DAB8C-A04E-4F6F-B750-8E111BFE222E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Demogrāfiskā slodzes prognoze 2070.: 34,6%▶63,6%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65EAC0C2-7DF8-4052-B337-9F224D75C505}" type="parTrans" cxnId="{7A10E479-B0AB-4D13-BF45-BECED7CE5F3D}">
      <dgm:prSet/>
      <dgm:spPr/>
      <dgm:t>
        <a:bodyPr/>
        <a:lstStyle/>
        <a:p>
          <a:endParaRPr lang="en-US" sz="1600"/>
        </a:p>
      </dgm:t>
    </dgm:pt>
    <dgm:pt modelId="{87A998A8-D874-4AF1-AAAE-9A861F044FE1}" type="sibTrans" cxnId="{7A10E479-B0AB-4D13-BF45-BECED7CE5F3D}">
      <dgm:prSet/>
      <dgm:spPr/>
      <dgm:t>
        <a:bodyPr/>
        <a:lstStyle/>
        <a:p>
          <a:endParaRPr lang="en-US" sz="1600"/>
        </a:p>
      </dgm:t>
    </dgm:pt>
    <dgm:pt modelId="{E3A47DCC-EDF5-41A7-9549-7BBDEF79DA5A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ITAA sistēma un atbalsta neprasīšanas kultūra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24456284-839D-4DA7-9E30-5759783DAC01}" type="parTrans" cxnId="{E7DDDF01-E336-4941-9DE0-EA40B113DC88}">
      <dgm:prSet/>
      <dgm:spPr/>
      <dgm:t>
        <a:bodyPr/>
        <a:lstStyle/>
        <a:p>
          <a:endParaRPr lang="en-US" sz="1600"/>
        </a:p>
      </dgm:t>
    </dgm:pt>
    <dgm:pt modelId="{36037058-A361-4A61-B641-506110EEFC05}" type="sibTrans" cxnId="{E7DDDF01-E336-4941-9DE0-EA40B113DC88}">
      <dgm:prSet/>
      <dgm:spPr/>
      <dgm:t>
        <a:bodyPr/>
        <a:lstStyle/>
        <a:p>
          <a:endParaRPr lang="en-US" sz="1600"/>
        </a:p>
      </dgm:t>
    </dgm:pt>
    <dgm:pt modelId="{543FB824-EBB2-4AFB-AEB2-315731B40316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ITAA vajadzība ES pieaugs ātrāk par IKP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F8C508B5-ACCA-4F1C-87ED-7AE06F7509A6}" type="parTrans" cxnId="{D74460B7-3A72-429D-AFDF-0407E0CA92A1}">
      <dgm:prSet/>
      <dgm:spPr/>
      <dgm:t>
        <a:bodyPr/>
        <a:lstStyle/>
        <a:p>
          <a:endParaRPr lang="en-US" sz="1600"/>
        </a:p>
      </dgm:t>
    </dgm:pt>
    <dgm:pt modelId="{D00B5B65-7211-4548-9428-10FAAB726CFF}" type="sibTrans" cxnId="{D74460B7-3A72-429D-AFDF-0407E0CA92A1}">
      <dgm:prSet/>
      <dgm:spPr/>
      <dgm:t>
        <a:bodyPr/>
        <a:lstStyle/>
        <a:p>
          <a:endParaRPr lang="en-US" sz="1600"/>
        </a:p>
      </dgm:t>
    </dgm:pt>
    <dgm:pt modelId="{0B83E846-07DA-4432-BA27-FE7181A2891D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Iemaksu, nodokļu, līdzmaksājumu attiecība (JAP)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6B3B2264-6B36-4670-A367-E20872330131}" type="parTrans" cxnId="{75CF9AF0-6503-45A2-93DA-6C50E2D3D21D}">
      <dgm:prSet/>
      <dgm:spPr/>
      <dgm:t>
        <a:bodyPr/>
        <a:lstStyle/>
        <a:p>
          <a:endParaRPr lang="en-US"/>
        </a:p>
      </dgm:t>
    </dgm:pt>
    <dgm:pt modelId="{9C808019-3302-4370-8F10-74EABBA38EA0}" type="sibTrans" cxnId="{75CF9AF0-6503-45A2-93DA-6C50E2D3D21D}">
      <dgm:prSet/>
      <dgm:spPr/>
      <dgm:t>
        <a:bodyPr/>
        <a:lstStyle/>
        <a:p>
          <a:endParaRPr lang="en-US"/>
        </a:p>
      </dgm:t>
    </dgm:pt>
    <dgm:pt modelId="{79F2647C-FAAE-4628-B281-410191642D9A}">
      <dgm:prSet phldrT="[Teksts]" custT="1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lv-LV" sz="2000" b="1" dirty="0">
              <a:solidFill>
                <a:schemeClr val="tx1"/>
              </a:solidFill>
              <a:latin typeface="montserrat" panose="00000500000000000000" pitchFamily="2" charset="0"/>
            </a:rPr>
            <a:t>Plaša sabiedrības diskusija (SLO)</a:t>
          </a:r>
          <a:endParaRPr lang="en-US" sz="2000" b="1" dirty="0">
            <a:solidFill>
              <a:schemeClr val="tx1"/>
            </a:solidFill>
            <a:latin typeface="montserrat" panose="00000500000000000000" pitchFamily="2" charset="0"/>
          </a:endParaRPr>
        </a:p>
      </dgm:t>
    </dgm:pt>
    <dgm:pt modelId="{116312D6-8DDD-41E1-8279-39C06144EA8F}" type="parTrans" cxnId="{6527A5C0-DE4F-4F6A-8C59-CE1B46092981}">
      <dgm:prSet/>
      <dgm:spPr/>
      <dgm:t>
        <a:bodyPr/>
        <a:lstStyle/>
        <a:p>
          <a:endParaRPr lang="en-US"/>
        </a:p>
      </dgm:t>
    </dgm:pt>
    <dgm:pt modelId="{A1D59808-EF37-4BEA-900E-616CB74962CF}" type="sibTrans" cxnId="{6527A5C0-DE4F-4F6A-8C59-CE1B46092981}">
      <dgm:prSet/>
      <dgm:spPr/>
      <dgm:t>
        <a:bodyPr/>
        <a:lstStyle/>
        <a:p>
          <a:endParaRPr lang="en-US"/>
        </a:p>
      </dgm:t>
    </dgm:pt>
    <dgm:pt modelId="{C1AF06FB-FBBB-4D6C-AA0A-AA4415431934}" type="pres">
      <dgm:prSet presAssocID="{EA8BD346-56D4-46FB-876E-18A0C8DF9D8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041B510-ECD2-41DD-B3BF-4CBFD3DAB0B0}" type="pres">
      <dgm:prSet presAssocID="{013DAB8C-A04E-4F6F-B750-8E111BFE222E}" presName="circle1" presStyleLbl="node1" presStyleIdx="0" presStyleCnt="7"/>
      <dgm:spPr/>
    </dgm:pt>
    <dgm:pt modelId="{D4E5957C-7A19-48C7-ADD8-9542D1525CDC}" type="pres">
      <dgm:prSet presAssocID="{013DAB8C-A04E-4F6F-B750-8E111BFE222E}" presName="space" presStyleCnt="0"/>
      <dgm:spPr/>
    </dgm:pt>
    <dgm:pt modelId="{C35E1F34-F30C-406D-B757-E21C22C8EFF4}" type="pres">
      <dgm:prSet presAssocID="{013DAB8C-A04E-4F6F-B750-8E111BFE222E}" presName="rect1" presStyleLbl="alignAcc1" presStyleIdx="0" presStyleCnt="7"/>
      <dgm:spPr/>
    </dgm:pt>
    <dgm:pt modelId="{F24C30ED-58EB-499C-AA55-7C0E3DF16D4B}" type="pres">
      <dgm:prSet presAssocID="{543FB824-EBB2-4AFB-AEB2-315731B40316}" presName="vertSpace2" presStyleLbl="node1" presStyleIdx="0" presStyleCnt="7"/>
      <dgm:spPr/>
    </dgm:pt>
    <dgm:pt modelId="{91BB2F68-AF97-4940-845B-3AA3CBF8A5D2}" type="pres">
      <dgm:prSet presAssocID="{543FB824-EBB2-4AFB-AEB2-315731B40316}" presName="circle2" presStyleLbl="node1" presStyleIdx="1" presStyleCnt="7"/>
      <dgm:spPr/>
    </dgm:pt>
    <dgm:pt modelId="{197D348A-7E5A-4F08-9CA3-6AE313AA69AF}" type="pres">
      <dgm:prSet presAssocID="{543FB824-EBB2-4AFB-AEB2-315731B40316}" presName="rect2" presStyleLbl="alignAcc1" presStyleIdx="1" presStyleCnt="7" custLinFactNeighborY="5127"/>
      <dgm:spPr/>
    </dgm:pt>
    <dgm:pt modelId="{819373F6-2BBC-40D9-BA19-6F2BFC851BF4}" type="pres">
      <dgm:prSet presAssocID="{0D3124CD-4C64-4478-9289-8026AF683B15}" presName="vertSpace3" presStyleLbl="node1" presStyleIdx="1" presStyleCnt="7"/>
      <dgm:spPr/>
    </dgm:pt>
    <dgm:pt modelId="{9E78B920-E020-40D7-A4EF-43F5A4961428}" type="pres">
      <dgm:prSet presAssocID="{0D3124CD-4C64-4478-9289-8026AF683B15}" presName="circle3" presStyleLbl="node1" presStyleIdx="2" presStyleCnt="7"/>
      <dgm:spPr/>
    </dgm:pt>
    <dgm:pt modelId="{A4468F5C-902A-40D3-9072-FA90952F67A9}" type="pres">
      <dgm:prSet presAssocID="{0D3124CD-4C64-4478-9289-8026AF683B15}" presName="rect3" presStyleLbl="alignAcc1" presStyleIdx="2" presStyleCnt="7" custLinFactNeighborY="12455"/>
      <dgm:spPr/>
    </dgm:pt>
    <dgm:pt modelId="{DCB69E38-C26C-4E24-8659-AB7564079E01}" type="pres">
      <dgm:prSet presAssocID="{E3A47DCC-EDF5-41A7-9549-7BBDEF79DA5A}" presName="vertSpace4" presStyleLbl="node1" presStyleIdx="2" presStyleCnt="7"/>
      <dgm:spPr/>
    </dgm:pt>
    <dgm:pt modelId="{28913EA6-F84A-49D3-A8DE-88000EB5EC45}" type="pres">
      <dgm:prSet presAssocID="{E3A47DCC-EDF5-41A7-9549-7BBDEF79DA5A}" presName="circle4" presStyleLbl="node1" presStyleIdx="3" presStyleCnt="7"/>
      <dgm:spPr/>
    </dgm:pt>
    <dgm:pt modelId="{8396DC40-9A7B-4617-8C86-9A2845D68080}" type="pres">
      <dgm:prSet presAssocID="{E3A47DCC-EDF5-41A7-9549-7BBDEF79DA5A}" presName="rect4" presStyleLbl="alignAcc1" presStyleIdx="3" presStyleCnt="7" custLinFactNeighborX="-129" custLinFactNeighborY="23330"/>
      <dgm:spPr/>
    </dgm:pt>
    <dgm:pt modelId="{8E867EEA-8E29-41A7-86ED-7F96DEF93FBA}" type="pres">
      <dgm:prSet presAssocID="{D578E9EE-8078-47D4-9980-80EC9717E510}" presName="vertSpace5" presStyleLbl="node1" presStyleIdx="3" presStyleCnt="7"/>
      <dgm:spPr/>
    </dgm:pt>
    <dgm:pt modelId="{F909B989-2609-4214-9588-B3444B04FC6D}" type="pres">
      <dgm:prSet presAssocID="{D578E9EE-8078-47D4-9980-80EC9717E510}" presName="circle5" presStyleLbl="node1" presStyleIdx="4" presStyleCnt="7"/>
      <dgm:spPr/>
    </dgm:pt>
    <dgm:pt modelId="{66BFCD46-B3CE-478F-93F6-350369D4ECDC}" type="pres">
      <dgm:prSet presAssocID="{D578E9EE-8078-47D4-9980-80EC9717E510}" presName="rect5" presStyleLbl="alignAcc1" presStyleIdx="4" presStyleCnt="7" custLinFactNeighborY="43055"/>
      <dgm:spPr/>
    </dgm:pt>
    <dgm:pt modelId="{80D63CE0-9052-4E27-8811-6ED061835CA4}" type="pres">
      <dgm:prSet presAssocID="{0B83E846-07DA-4432-BA27-FE7181A2891D}" presName="vertSpace6" presStyleLbl="node1" presStyleIdx="4" presStyleCnt="7"/>
      <dgm:spPr/>
    </dgm:pt>
    <dgm:pt modelId="{3A3C2577-9F25-4404-AB5A-EE83F4D347DD}" type="pres">
      <dgm:prSet presAssocID="{0B83E846-07DA-4432-BA27-FE7181A2891D}" presName="circle6" presStyleLbl="node1" presStyleIdx="5" presStyleCnt="7"/>
      <dgm:spPr/>
    </dgm:pt>
    <dgm:pt modelId="{8C665096-156F-4C89-8FF6-EF9B57ECFB57}" type="pres">
      <dgm:prSet presAssocID="{0B83E846-07DA-4432-BA27-FE7181A2891D}" presName="rect6" presStyleLbl="alignAcc1" presStyleIdx="5" presStyleCnt="7" custLinFactNeighborY="94870"/>
      <dgm:spPr/>
    </dgm:pt>
    <dgm:pt modelId="{98E0369E-E368-43ED-9644-824D8392CB02}" type="pres">
      <dgm:prSet presAssocID="{79F2647C-FAAE-4628-B281-410191642D9A}" presName="vertSpace7" presStyleLbl="node1" presStyleIdx="5" presStyleCnt="7"/>
      <dgm:spPr/>
    </dgm:pt>
    <dgm:pt modelId="{657EB560-00A9-4D03-A6E5-154653447268}" type="pres">
      <dgm:prSet presAssocID="{79F2647C-FAAE-4628-B281-410191642D9A}" presName="circle7" presStyleLbl="node1" presStyleIdx="6" presStyleCnt="7"/>
      <dgm:spPr/>
    </dgm:pt>
    <dgm:pt modelId="{26C4C113-1D6E-40D8-9D0B-28F515829A2C}" type="pres">
      <dgm:prSet presAssocID="{79F2647C-FAAE-4628-B281-410191642D9A}" presName="rect7" presStyleLbl="alignAcc1" presStyleIdx="6" presStyleCnt="7" custLinFactY="100000" custLinFactNeighborX="130" custLinFactNeighborY="192975"/>
      <dgm:spPr/>
    </dgm:pt>
    <dgm:pt modelId="{70CA7970-DCB3-4906-9A46-6EDDC43792AD}" type="pres">
      <dgm:prSet presAssocID="{013DAB8C-A04E-4F6F-B750-8E111BFE222E}" presName="rect1ParTxNoCh" presStyleLbl="alignAcc1" presStyleIdx="6" presStyleCnt="7">
        <dgm:presLayoutVars>
          <dgm:chMax val="1"/>
          <dgm:bulletEnabled val="1"/>
        </dgm:presLayoutVars>
      </dgm:prSet>
      <dgm:spPr/>
    </dgm:pt>
    <dgm:pt modelId="{9F77FC22-7CD8-4731-B9F5-6ADA9A30A4F4}" type="pres">
      <dgm:prSet presAssocID="{543FB824-EBB2-4AFB-AEB2-315731B40316}" presName="rect2ParTxNoCh" presStyleLbl="alignAcc1" presStyleIdx="6" presStyleCnt="7">
        <dgm:presLayoutVars>
          <dgm:chMax val="1"/>
          <dgm:bulletEnabled val="1"/>
        </dgm:presLayoutVars>
      </dgm:prSet>
      <dgm:spPr/>
    </dgm:pt>
    <dgm:pt modelId="{DCCF8C91-F4F1-46C4-A569-0CCF408B4BAF}" type="pres">
      <dgm:prSet presAssocID="{0D3124CD-4C64-4478-9289-8026AF683B15}" presName="rect3ParTxNoCh" presStyleLbl="alignAcc1" presStyleIdx="6" presStyleCnt="7">
        <dgm:presLayoutVars>
          <dgm:chMax val="1"/>
          <dgm:bulletEnabled val="1"/>
        </dgm:presLayoutVars>
      </dgm:prSet>
      <dgm:spPr/>
    </dgm:pt>
    <dgm:pt modelId="{51A84B66-5360-42F0-B4A9-E3E78E1B1BF3}" type="pres">
      <dgm:prSet presAssocID="{E3A47DCC-EDF5-41A7-9549-7BBDEF79DA5A}" presName="rect4ParTxNoCh" presStyleLbl="alignAcc1" presStyleIdx="6" presStyleCnt="7">
        <dgm:presLayoutVars>
          <dgm:chMax val="1"/>
          <dgm:bulletEnabled val="1"/>
        </dgm:presLayoutVars>
      </dgm:prSet>
      <dgm:spPr/>
    </dgm:pt>
    <dgm:pt modelId="{3F04E240-DAE9-477B-82FC-83C01081E3C7}" type="pres">
      <dgm:prSet presAssocID="{D578E9EE-8078-47D4-9980-80EC9717E510}" presName="rect5ParTxNoCh" presStyleLbl="alignAcc1" presStyleIdx="6" presStyleCnt="7">
        <dgm:presLayoutVars>
          <dgm:chMax val="1"/>
          <dgm:bulletEnabled val="1"/>
        </dgm:presLayoutVars>
      </dgm:prSet>
      <dgm:spPr/>
    </dgm:pt>
    <dgm:pt modelId="{5349B6C6-D6D3-451D-B513-3EE62C65BABE}" type="pres">
      <dgm:prSet presAssocID="{0B83E846-07DA-4432-BA27-FE7181A2891D}" presName="rect6ParTxNoCh" presStyleLbl="alignAcc1" presStyleIdx="6" presStyleCnt="7">
        <dgm:presLayoutVars>
          <dgm:chMax val="1"/>
          <dgm:bulletEnabled val="1"/>
        </dgm:presLayoutVars>
      </dgm:prSet>
      <dgm:spPr/>
    </dgm:pt>
    <dgm:pt modelId="{DD1F81B5-E5B4-4D57-BBCD-B60DD4FEE537}" type="pres">
      <dgm:prSet presAssocID="{79F2647C-FAAE-4628-B281-410191642D9A}" presName="rect7ParTxNoCh" presStyleLbl="alignAcc1" presStyleIdx="6" presStyleCnt="7">
        <dgm:presLayoutVars>
          <dgm:chMax val="1"/>
          <dgm:bulletEnabled val="1"/>
        </dgm:presLayoutVars>
      </dgm:prSet>
      <dgm:spPr/>
    </dgm:pt>
  </dgm:ptLst>
  <dgm:cxnLst>
    <dgm:cxn modelId="{E7DDDF01-E336-4941-9DE0-EA40B113DC88}" srcId="{EA8BD346-56D4-46FB-876E-18A0C8DF9D83}" destId="{E3A47DCC-EDF5-41A7-9549-7BBDEF79DA5A}" srcOrd="3" destOrd="0" parTransId="{24456284-839D-4DA7-9E30-5759783DAC01}" sibTransId="{36037058-A361-4A61-B641-506110EEFC05}"/>
    <dgm:cxn modelId="{3019B208-152A-44C3-90A0-AC31FDCCCC27}" type="presOf" srcId="{D578E9EE-8078-47D4-9980-80EC9717E510}" destId="{3F04E240-DAE9-477B-82FC-83C01081E3C7}" srcOrd="1" destOrd="0" presId="urn:microsoft.com/office/officeart/2005/8/layout/target3"/>
    <dgm:cxn modelId="{6C815D0C-F0B2-4366-9DB9-738F3560007E}" type="presOf" srcId="{79F2647C-FAAE-4628-B281-410191642D9A}" destId="{DD1F81B5-E5B4-4D57-BBCD-B60DD4FEE537}" srcOrd="1" destOrd="0" presId="urn:microsoft.com/office/officeart/2005/8/layout/target3"/>
    <dgm:cxn modelId="{4589CD2D-C581-4D99-BD52-093F59F4D919}" type="presOf" srcId="{E3A47DCC-EDF5-41A7-9549-7BBDEF79DA5A}" destId="{51A84B66-5360-42F0-B4A9-E3E78E1B1BF3}" srcOrd="1" destOrd="0" presId="urn:microsoft.com/office/officeart/2005/8/layout/target3"/>
    <dgm:cxn modelId="{AF023032-BC87-48A7-AC32-95E0BA8A6D83}" type="presOf" srcId="{0D3124CD-4C64-4478-9289-8026AF683B15}" destId="{A4468F5C-902A-40D3-9072-FA90952F67A9}" srcOrd="0" destOrd="0" presId="urn:microsoft.com/office/officeart/2005/8/layout/target3"/>
    <dgm:cxn modelId="{6ED94638-21D1-4169-BD17-A0427D1F4ABF}" type="presOf" srcId="{0B83E846-07DA-4432-BA27-FE7181A2891D}" destId="{5349B6C6-D6D3-451D-B513-3EE62C65BABE}" srcOrd="1" destOrd="0" presId="urn:microsoft.com/office/officeart/2005/8/layout/target3"/>
    <dgm:cxn modelId="{9B784F3F-2CCE-4AE2-9F53-6D090CDBB35A}" type="presOf" srcId="{EA8BD346-56D4-46FB-876E-18A0C8DF9D83}" destId="{C1AF06FB-FBBB-4D6C-AA0A-AA4415431934}" srcOrd="0" destOrd="0" presId="urn:microsoft.com/office/officeart/2005/8/layout/target3"/>
    <dgm:cxn modelId="{F5270E60-3E26-43BA-8317-A61632E60AAC}" type="presOf" srcId="{543FB824-EBB2-4AFB-AEB2-315731B40316}" destId="{9F77FC22-7CD8-4731-B9F5-6ADA9A30A4F4}" srcOrd="1" destOrd="0" presId="urn:microsoft.com/office/officeart/2005/8/layout/target3"/>
    <dgm:cxn modelId="{7CEE7145-A542-45AF-B04B-C7790C2486FA}" type="presOf" srcId="{0D3124CD-4C64-4478-9289-8026AF683B15}" destId="{DCCF8C91-F4F1-46C4-A569-0CCF408B4BAF}" srcOrd="1" destOrd="0" presId="urn:microsoft.com/office/officeart/2005/8/layout/target3"/>
    <dgm:cxn modelId="{0E9C5F6B-6DC8-490B-A1C4-FFB067A1B419}" srcId="{EA8BD346-56D4-46FB-876E-18A0C8DF9D83}" destId="{D578E9EE-8078-47D4-9980-80EC9717E510}" srcOrd="4" destOrd="0" parTransId="{16DC32E5-40A7-445B-BE00-0BF0CC68794E}" sibTransId="{DED516D1-3846-428B-994C-9851A1B18898}"/>
    <dgm:cxn modelId="{A1BA066D-6AFF-4527-B72C-E8E3255911D9}" type="presOf" srcId="{543FB824-EBB2-4AFB-AEB2-315731B40316}" destId="{197D348A-7E5A-4F08-9CA3-6AE313AA69AF}" srcOrd="0" destOrd="0" presId="urn:microsoft.com/office/officeart/2005/8/layout/target3"/>
    <dgm:cxn modelId="{7A10E479-B0AB-4D13-BF45-BECED7CE5F3D}" srcId="{EA8BD346-56D4-46FB-876E-18A0C8DF9D83}" destId="{013DAB8C-A04E-4F6F-B750-8E111BFE222E}" srcOrd="0" destOrd="0" parTransId="{65EAC0C2-7DF8-4052-B337-9F224D75C505}" sibTransId="{87A998A8-D874-4AF1-AAAE-9A861F044FE1}"/>
    <dgm:cxn modelId="{9C4CAC86-E2BA-49BD-A19A-9ED81FCC5AF0}" type="presOf" srcId="{013DAB8C-A04E-4F6F-B750-8E111BFE222E}" destId="{C35E1F34-F30C-406D-B757-E21C22C8EFF4}" srcOrd="0" destOrd="0" presId="urn:microsoft.com/office/officeart/2005/8/layout/target3"/>
    <dgm:cxn modelId="{203BE28A-DE1F-4D69-A004-9C455591AB38}" srcId="{EA8BD346-56D4-46FB-876E-18A0C8DF9D83}" destId="{0D3124CD-4C64-4478-9289-8026AF683B15}" srcOrd="2" destOrd="0" parTransId="{BE1B772F-D295-43CA-9E37-650DCA5A81DC}" sibTransId="{B4C7EC3A-8501-43FB-9C3E-3ACEFF84FBFB}"/>
    <dgm:cxn modelId="{97420797-D53F-40B1-A903-2C95A23CB8C6}" type="presOf" srcId="{0B83E846-07DA-4432-BA27-FE7181A2891D}" destId="{8C665096-156F-4C89-8FF6-EF9B57ECFB57}" srcOrd="0" destOrd="0" presId="urn:microsoft.com/office/officeart/2005/8/layout/target3"/>
    <dgm:cxn modelId="{DD2780A0-1AE3-426B-BED3-60D66DF8FB13}" type="presOf" srcId="{E3A47DCC-EDF5-41A7-9549-7BBDEF79DA5A}" destId="{8396DC40-9A7B-4617-8C86-9A2845D68080}" srcOrd="0" destOrd="0" presId="urn:microsoft.com/office/officeart/2005/8/layout/target3"/>
    <dgm:cxn modelId="{E2C398B1-79DC-416A-B3EB-A860A1441033}" type="presOf" srcId="{013DAB8C-A04E-4F6F-B750-8E111BFE222E}" destId="{70CA7970-DCB3-4906-9A46-6EDDC43792AD}" srcOrd="1" destOrd="0" presId="urn:microsoft.com/office/officeart/2005/8/layout/target3"/>
    <dgm:cxn modelId="{D74460B7-3A72-429D-AFDF-0407E0CA92A1}" srcId="{EA8BD346-56D4-46FB-876E-18A0C8DF9D83}" destId="{543FB824-EBB2-4AFB-AEB2-315731B40316}" srcOrd="1" destOrd="0" parTransId="{F8C508B5-ACCA-4F1C-87ED-7AE06F7509A6}" sibTransId="{D00B5B65-7211-4548-9428-10FAAB726CFF}"/>
    <dgm:cxn modelId="{6527A5C0-DE4F-4F6A-8C59-CE1B46092981}" srcId="{EA8BD346-56D4-46FB-876E-18A0C8DF9D83}" destId="{79F2647C-FAAE-4628-B281-410191642D9A}" srcOrd="6" destOrd="0" parTransId="{116312D6-8DDD-41E1-8279-39C06144EA8F}" sibTransId="{A1D59808-EF37-4BEA-900E-616CB74962CF}"/>
    <dgm:cxn modelId="{6440A2C1-4AEC-4B13-96A5-8C6EFA78A191}" type="presOf" srcId="{79F2647C-FAAE-4628-B281-410191642D9A}" destId="{26C4C113-1D6E-40D8-9D0B-28F515829A2C}" srcOrd="0" destOrd="0" presId="urn:microsoft.com/office/officeart/2005/8/layout/target3"/>
    <dgm:cxn modelId="{F5EB2CD2-02E4-4B85-B03C-6C0795E74F95}" type="presOf" srcId="{D578E9EE-8078-47D4-9980-80EC9717E510}" destId="{66BFCD46-B3CE-478F-93F6-350369D4ECDC}" srcOrd="0" destOrd="0" presId="urn:microsoft.com/office/officeart/2005/8/layout/target3"/>
    <dgm:cxn modelId="{75CF9AF0-6503-45A2-93DA-6C50E2D3D21D}" srcId="{EA8BD346-56D4-46FB-876E-18A0C8DF9D83}" destId="{0B83E846-07DA-4432-BA27-FE7181A2891D}" srcOrd="5" destOrd="0" parTransId="{6B3B2264-6B36-4670-A367-E20872330131}" sibTransId="{9C808019-3302-4370-8F10-74EABBA38EA0}"/>
    <dgm:cxn modelId="{B8AEE815-9EA2-451A-B51F-448F2E8A1FD8}" type="presParOf" srcId="{C1AF06FB-FBBB-4D6C-AA0A-AA4415431934}" destId="{F041B510-ECD2-41DD-B3BF-4CBFD3DAB0B0}" srcOrd="0" destOrd="0" presId="urn:microsoft.com/office/officeart/2005/8/layout/target3"/>
    <dgm:cxn modelId="{2E2F2DF9-E90B-40AA-88D8-067FBD8794CA}" type="presParOf" srcId="{C1AF06FB-FBBB-4D6C-AA0A-AA4415431934}" destId="{D4E5957C-7A19-48C7-ADD8-9542D1525CDC}" srcOrd="1" destOrd="0" presId="urn:microsoft.com/office/officeart/2005/8/layout/target3"/>
    <dgm:cxn modelId="{7C1EBDAA-0500-408D-90B0-D5D046D89A57}" type="presParOf" srcId="{C1AF06FB-FBBB-4D6C-AA0A-AA4415431934}" destId="{C35E1F34-F30C-406D-B757-E21C22C8EFF4}" srcOrd="2" destOrd="0" presId="urn:microsoft.com/office/officeart/2005/8/layout/target3"/>
    <dgm:cxn modelId="{616EBC9A-791B-446D-8C5E-A40786BA1DED}" type="presParOf" srcId="{C1AF06FB-FBBB-4D6C-AA0A-AA4415431934}" destId="{F24C30ED-58EB-499C-AA55-7C0E3DF16D4B}" srcOrd="3" destOrd="0" presId="urn:microsoft.com/office/officeart/2005/8/layout/target3"/>
    <dgm:cxn modelId="{CC45FFB0-8FB9-4E1A-9199-A8AAF3E54075}" type="presParOf" srcId="{C1AF06FB-FBBB-4D6C-AA0A-AA4415431934}" destId="{91BB2F68-AF97-4940-845B-3AA3CBF8A5D2}" srcOrd="4" destOrd="0" presId="urn:microsoft.com/office/officeart/2005/8/layout/target3"/>
    <dgm:cxn modelId="{C5E7C734-E7C4-44EC-9320-CD9E7401CA07}" type="presParOf" srcId="{C1AF06FB-FBBB-4D6C-AA0A-AA4415431934}" destId="{197D348A-7E5A-4F08-9CA3-6AE313AA69AF}" srcOrd="5" destOrd="0" presId="urn:microsoft.com/office/officeart/2005/8/layout/target3"/>
    <dgm:cxn modelId="{DEA1DD7C-769D-46C4-90D0-9789C81AE7E6}" type="presParOf" srcId="{C1AF06FB-FBBB-4D6C-AA0A-AA4415431934}" destId="{819373F6-2BBC-40D9-BA19-6F2BFC851BF4}" srcOrd="6" destOrd="0" presId="urn:microsoft.com/office/officeart/2005/8/layout/target3"/>
    <dgm:cxn modelId="{B85E90EB-8309-4C30-9684-704DDE412E84}" type="presParOf" srcId="{C1AF06FB-FBBB-4D6C-AA0A-AA4415431934}" destId="{9E78B920-E020-40D7-A4EF-43F5A4961428}" srcOrd="7" destOrd="0" presId="urn:microsoft.com/office/officeart/2005/8/layout/target3"/>
    <dgm:cxn modelId="{916D114D-CD48-4C09-980B-960B76152CBD}" type="presParOf" srcId="{C1AF06FB-FBBB-4D6C-AA0A-AA4415431934}" destId="{A4468F5C-902A-40D3-9072-FA90952F67A9}" srcOrd="8" destOrd="0" presId="urn:microsoft.com/office/officeart/2005/8/layout/target3"/>
    <dgm:cxn modelId="{F91C8C72-33F1-4FFD-BCC7-02DD86796A76}" type="presParOf" srcId="{C1AF06FB-FBBB-4D6C-AA0A-AA4415431934}" destId="{DCB69E38-C26C-4E24-8659-AB7564079E01}" srcOrd="9" destOrd="0" presId="urn:microsoft.com/office/officeart/2005/8/layout/target3"/>
    <dgm:cxn modelId="{64593BA1-E3C6-41D9-9C0D-784F7BB3110D}" type="presParOf" srcId="{C1AF06FB-FBBB-4D6C-AA0A-AA4415431934}" destId="{28913EA6-F84A-49D3-A8DE-88000EB5EC45}" srcOrd="10" destOrd="0" presId="urn:microsoft.com/office/officeart/2005/8/layout/target3"/>
    <dgm:cxn modelId="{7FCD09E5-2F2B-46AA-96DC-E044C444DBB9}" type="presParOf" srcId="{C1AF06FB-FBBB-4D6C-AA0A-AA4415431934}" destId="{8396DC40-9A7B-4617-8C86-9A2845D68080}" srcOrd="11" destOrd="0" presId="urn:microsoft.com/office/officeart/2005/8/layout/target3"/>
    <dgm:cxn modelId="{8386867E-67DD-476A-9C97-1A10A7CD137E}" type="presParOf" srcId="{C1AF06FB-FBBB-4D6C-AA0A-AA4415431934}" destId="{8E867EEA-8E29-41A7-86ED-7F96DEF93FBA}" srcOrd="12" destOrd="0" presId="urn:microsoft.com/office/officeart/2005/8/layout/target3"/>
    <dgm:cxn modelId="{900136C2-EE72-4B86-B728-DF3F8055F5B0}" type="presParOf" srcId="{C1AF06FB-FBBB-4D6C-AA0A-AA4415431934}" destId="{F909B989-2609-4214-9588-B3444B04FC6D}" srcOrd="13" destOrd="0" presId="urn:microsoft.com/office/officeart/2005/8/layout/target3"/>
    <dgm:cxn modelId="{FEF7DA1A-88E8-492F-A63F-2F2F875847B9}" type="presParOf" srcId="{C1AF06FB-FBBB-4D6C-AA0A-AA4415431934}" destId="{66BFCD46-B3CE-478F-93F6-350369D4ECDC}" srcOrd="14" destOrd="0" presId="urn:microsoft.com/office/officeart/2005/8/layout/target3"/>
    <dgm:cxn modelId="{87C98446-6FB0-43E8-9B9F-4210B9B7A794}" type="presParOf" srcId="{C1AF06FB-FBBB-4D6C-AA0A-AA4415431934}" destId="{80D63CE0-9052-4E27-8811-6ED061835CA4}" srcOrd="15" destOrd="0" presId="urn:microsoft.com/office/officeart/2005/8/layout/target3"/>
    <dgm:cxn modelId="{05F52507-212C-4D9F-B420-F6863B1F9E1D}" type="presParOf" srcId="{C1AF06FB-FBBB-4D6C-AA0A-AA4415431934}" destId="{3A3C2577-9F25-4404-AB5A-EE83F4D347DD}" srcOrd="16" destOrd="0" presId="urn:microsoft.com/office/officeart/2005/8/layout/target3"/>
    <dgm:cxn modelId="{39DC0BFA-A85E-4B23-B3EC-882206357E46}" type="presParOf" srcId="{C1AF06FB-FBBB-4D6C-AA0A-AA4415431934}" destId="{8C665096-156F-4C89-8FF6-EF9B57ECFB57}" srcOrd="17" destOrd="0" presId="urn:microsoft.com/office/officeart/2005/8/layout/target3"/>
    <dgm:cxn modelId="{90C8C4A6-CC53-4184-BE18-0103409C70DC}" type="presParOf" srcId="{C1AF06FB-FBBB-4D6C-AA0A-AA4415431934}" destId="{98E0369E-E368-43ED-9644-824D8392CB02}" srcOrd="18" destOrd="0" presId="urn:microsoft.com/office/officeart/2005/8/layout/target3"/>
    <dgm:cxn modelId="{EE506B40-FDA6-4830-82BB-E111A15500DA}" type="presParOf" srcId="{C1AF06FB-FBBB-4D6C-AA0A-AA4415431934}" destId="{657EB560-00A9-4D03-A6E5-154653447268}" srcOrd="19" destOrd="0" presId="urn:microsoft.com/office/officeart/2005/8/layout/target3"/>
    <dgm:cxn modelId="{5B0F613B-9C20-471F-890C-3860B32C3004}" type="presParOf" srcId="{C1AF06FB-FBBB-4D6C-AA0A-AA4415431934}" destId="{26C4C113-1D6E-40D8-9D0B-28F515829A2C}" srcOrd="20" destOrd="0" presId="urn:microsoft.com/office/officeart/2005/8/layout/target3"/>
    <dgm:cxn modelId="{783032B5-F301-4676-9324-D1AF91AAE9FB}" type="presParOf" srcId="{C1AF06FB-FBBB-4D6C-AA0A-AA4415431934}" destId="{70CA7970-DCB3-4906-9A46-6EDDC43792AD}" srcOrd="21" destOrd="0" presId="urn:microsoft.com/office/officeart/2005/8/layout/target3"/>
    <dgm:cxn modelId="{B294265E-2BCD-4328-BA7A-0F0B1FDDEE0B}" type="presParOf" srcId="{C1AF06FB-FBBB-4D6C-AA0A-AA4415431934}" destId="{9F77FC22-7CD8-4731-B9F5-6ADA9A30A4F4}" srcOrd="22" destOrd="0" presId="urn:microsoft.com/office/officeart/2005/8/layout/target3"/>
    <dgm:cxn modelId="{C9F7CD6A-E10C-4CAB-AEF3-D6B6A1F3AC0B}" type="presParOf" srcId="{C1AF06FB-FBBB-4D6C-AA0A-AA4415431934}" destId="{DCCF8C91-F4F1-46C4-A569-0CCF408B4BAF}" srcOrd="23" destOrd="0" presId="urn:microsoft.com/office/officeart/2005/8/layout/target3"/>
    <dgm:cxn modelId="{3D492C10-FFFD-49FE-8DE0-110A7DFCE3D6}" type="presParOf" srcId="{C1AF06FB-FBBB-4D6C-AA0A-AA4415431934}" destId="{51A84B66-5360-42F0-B4A9-E3E78E1B1BF3}" srcOrd="24" destOrd="0" presId="urn:microsoft.com/office/officeart/2005/8/layout/target3"/>
    <dgm:cxn modelId="{AFA274AC-90B7-4D5D-9173-B3CE224EFF43}" type="presParOf" srcId="{C1AF06FB-FBBB-4D6C-AA0A-AA4415431934}" destId="{3F04E240-DAE9-477B-82FC-83C01081E3C7}" srcOrd="25" destOrd="0" presId="urn:microsoft.com/office/officeart/2005/8/layout/target3"/>
    <dgm:cxn modelId="{C8B948AE-7438-4E4D-A3D3-9229CAA56F1E}" type="presParOf" srcId="{C1AF06FB-FBBB-4D6C-AA0A-AA4415431934}" destId="{5349B6C6-D6D3-451D-B513-3EE62C65BABE}" srcOrd="26" destOrd="0" presId="urn:microsoft.com/office/officeart/2005/8/layout/target3"/>
    <dgm:cxn modelId="{9177051B-C2F7-4127-A71E-D0F36B219104}" type="presParOf" srcId="{C1AF06FB-FBBB-4D6C-AA0A-AA4415431934}" destId="{DD1F81B5-E5B4-4D57-BBCD-B60DD4FEE537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E2690-7030-4F11-88D5-1F8D5BF5BE4D}">
      <dsp:nvSpPr>
        <dsp:cNvPr id="0" name=""/>
        <dsp:cNvSpPr/>
      </dsp:nvSpPr>
      <dsp:spPr>
        <a:xfrm>
          <a:off x="0" y="2263"/>
          <a:ext cx="88542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A601B-A192-4136-A92A-80EFC7DE238B}">
      <dsp:nvSpPr>
        <dsp:cNvPr id="0" name=""/>
        <dsp:cNvSpPr/>
      </dsp:nvSpPr>
      <dsp:spPr>
        <a:xfrm>
          <a:off x="0" y="2263"/>
          <a:ext cx="1770857" cy="7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500" kern="1200" dirty="0"/>
            <a:t>1968</a:t>
          </a:r>
          <a:endParaRPr lang="en-US" sz="3500" kern="1200" dirty="0"/>
        </a:p>
      </dsp:txBody>
      <dsp:txXfrm>
        <a:off x="0" y="2263"/>
        <a:ext cx="1770857" cy="771821"/>
      </dsp:txXfrm>
    </dsp:sp>
    <dsp:sp modelId="{31C24047-E54E-4280-AFBB-039887323D97}">
      <dsp:nvSpPr>
        <dsp:cNvPr id="0" name=""/>
        <dsp:cNvSpPr/>
      </dsp:nvSpPr>
      <dsp:spPr>
        <a:xfrm>
          <a:off x="1903672" y="37311"/>
          <a:ext cx="6950616" cy="70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200" kern="1200" dirty="0"/>
            <a:t>Nīderlande</a:t>
          </a:r>
          <a:endParaRPr lang="en-US" sz="3200" kern="1200" dirty="0"/>
        </a:p>
      </dsp:txBody>
      <dsp:txXfrm>
        <a:off x="1903672" y="37311"/>
        <a:ext cx="6950616" cy="700971"/>
      </dsp:txXfrm>
    </dsp:sp>
    <dsp:sp modelId="{243FABE8-EF5A-4DB9-B0D2-11D9B6567E0E}">
      <dsp:nvSpPr>
        <dsp:cNvPr id="0" name=""/>
        <dsp:cNvSpPr/>
      </dsp:nvSpPr>
      <dsp:spPr>
        <a:xfrm>
          <a:off x="1770857" y="738282"/>
          <a:ext cx="70834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6F0D17-CC47-42E0-B0F3-86D11FCE9899}">
      <dsp:nvSpPr>
        <dsp:cNvPr id="0" name=""/>
        <dsp:cNvSpPr/>
      </dsp:nvSpPr>
      <dsp:spPr>
        <a:xfrm>
          <a:off x="0" y="774085"/>
          <a:ext cx="88542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F0A55-7136-4B61-AEAF-CE062149300F}">
      <dsp:nvSpPr>
        <dsp:cNvPr id="0" name=""/>
        <dsp:cNvSpPr/>
      </dsp:nvSpPr>
      <dsp:spPr>
        <a:xfrm>
          <a:off x="0" y="774085"/>
          <a:ext cx="1770857" cy="7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500" kern="1200" dirty="0"/>
            <a:t>1988</a:t>
          </a:r>
          <a:endParaRPr lang="en-US" sz="3500" kern="1200" dirty="0"/>
        </a:p>
      </dsp:txBody>
      <dsp:txXfrm>
        <a:off x="0" y="774085"/>
        <a:ext cx="1770857" cy="771821"/>
      </dsp:txXfrm>
    </dsp:sp>
    <dsp:sp modelId="{99E64E6E-AF6E-433B-A05E-B4EC672D3474}">
      <dsp:nvSpPr>
        <dsp:cNvPr id="0" name=""/>
        <dsp:cNvSpPr/>
      </dsp:nvSpPr>
      <dsp:spPr>
        <a:xfrm>
          <a:off x="1903672" y="809133"/>
          <a:ext cx="6950616" cy="70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200" kern="1200" dirty="0"/>
            <a:t>Izraēla</a:t>
          </a:r>
          <a:endParaRPr lang="en-US" sz="3200" kern="1200" dirty="0"/>
        </a:p>
      </dsp:txBody>
      <dsp:txXfrm>
        <a:off x="1903672" y="809133"/>
        <a:ext cx="6950616" cy="700971"/>
      </dsp:txXfrm>
    </dsp:sp>
    <dsp:sp modelId="{3A12C9E6-3C40-4190-BD2E-88C6B6440761}">
      <dsp:nvSpPr>
        <dsp:cNvPr id="0" name=""/>
        <dsp:cNvSpPr/>
      </dsp:nvSpPr>
      <dsp:spPr>
        <a:xfrm>
          <a:off x="1770857" y="1510104"/>
          <a:ext cx="70834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E8541D-7F07-4332-8C90-50513A73CC6A}">
      <dsp:nvSpPr>
        <dsp:cNvPr id="0" name=""/>
        <dsp:cNvSpPr/>
      </dsp:nvSpPr>
      <dsp:spPr>
        <a:xfrm>
          <a:off x="0" y="1545907"/>
          <a:ext cx="88542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A1BA1-0895-4FDC-BCED-8443096D0BF1}">
      <dsp:nvSpPr>
        <dsp:cNvPr id="0" name=""/>
        <dsp:cNvSpPr/>
      </dsp:nvSpPr>
      <dsp:spPr>
        <a:xfrm>
          <a:off x="0" y="1545907"/>
          <a:ext cx="1770857" cy="7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500" kern="1200" dirty="0"/>
            <a:t>1995</a:t>
          </a:r>
          <a:endParaRPr lang="en-US" sz="3500" kern="1200" dirty="0"/>
        </a:p>
      </dsp:txBody>
      <dsp:txXfrm>
        <a:off x="0" y="1545907"/>
        <a:ext cx="1770857" cy="771821"/>
      </dsp:txXfrm>
    </dsp:sp>
    <dsp:sp modelId="{47B1AACF-B925-438C-94F4-D8438A3751F1}">
      <dsp:nvSpPr>
        <dsp:cNvPr id="0" name=""/>
        <dsp:cNvSpPr/>
      </dsp:nvSpPr>
      <dsp:spPr>
        <a:xfrm>
          <a:off x="1903672" y="1580955"/>
          <a:ext cx="6950616" cy="70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200" kern="1200" dirty="0"/>
            <a:t>Vācija</a:t>
          </a:r>
          <a:endParaRPr lang="en-US" sz="3200" kern="1200" dirty="0"/>
        </a:p>
      </dsp:txBody>
      <dsp:txXfrm>
        <a:off x="1903672" y="1580955"/>
        <a:ext cx="6950616" cy="700971"/>
      </dsp:txXfrm>
    </dsp:sp>
    <dsp:sp modelId="{7F2CDB49-EA78-4E7E-8C0A-865664EB40D2}">
      <dsp:nvSpPr>
        <dsp:cNvPr id="0" name=""/>
        <dsp:cNvSpPr/>
      </dsp:nvSpPr>
      <dsp:spPr>
        <a:xfrm>
          <a:off x="1770857" y="2281926"/>
          <a:ext cx="70834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9866F-E62E-4127-AD78-634B43ABADCF}">
      <dsp:nvSpPr>
        <dsp:cNvPr id="0" name=""/>
        <dsp:cNvSpPr/>
      </dsp:nvSpPr>
      <dsp:spPr>
        <a:xfrm>
          <a:off x="0" y="2317728"/>
          <a:ext cx="88542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6502D-30BB-42C0-8C6E-7DDCA223C072}">
      <dsp:nvSpPr>
        <dsp:cNvPr id="0" name=""/>
        <dsp:cNvSpPr/>
      </dsp:nvSpPr>
      <dsp:spPr>
        <a:xfrm>
          <a:off x="0" y="2317728"/>
          <a:ext cx="1770857" cy="7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500" kern="1200" dirty="0"/>
            <a:t>1999</a:t>
          </a:r>
          <a:endParaRPr lang="en-US" sz="3500" kern="1200" dirty="0"/>
        </a:p>
      </dsp:txBody>
      <dsp:txXfrm>
        <a:off x="0" y="2317728"/>
        <a:ext cx="1770857" cy="771821"/>
      </dsp:txXfrm>
    </dsp:sp>
    <dsp:sp modelId="{EF14171A-9E24-4880-86E2-42338EC337E7}">
      <dsp:nvSpPr>
        <dsp:cNvPr id="0" name=""/>
        <dsp:cNvSpPr/>
      </dsp:nvSpPr>
      <dsp:spPr>
        <a:xfrm>
          <a:off x="1903672" y="2352777"/>
          <a:ext cx="6950616" cy="70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200" kern="1200" dirty="0"/>
            <a:t>Luksemburga</a:t>
          </a:r>
          <a:endParaRPr lang="en-US" sz="3200" kern="1200" dirty="0"/>
        </a:p>
      </dsp:txBody>
      <dsp:txXfrm>
        <a:off x="1903672" y="2352777"/>
        <a:ext cx="6950616" cy="700971"/>
      </dsp:txXfrm>
    </dsp:sp>
    <dsp:sp modelId="{AF454D38-1140-4377-BADE-DCDD2BC29D1A}">
      <dsp:nvSpPr>
        <dsp:cNvPr id="0" name=""/>
        <dsp:cNvSpPr/>
      </dsp:nvSpPr>
      <dsp:spPr>
        <a:xfrm>
          <a:off x="1770857" y="3053748"/>
          <a:ext cx="70834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6326B-CE6F-42B2-AF75-4205CDBDE837}">
      <dsp:nvSpPr>
        <dsp:cNvPr id="0" name=""/>
        <dsp:cNvSpPr/>
      </dsp:nvSpPr>
      <dsp:spPr>
        <a:xfrm>
          <a:off x="0" y="3089550"/>
          <a:ext cx="88542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F8A0A-ACEF-4949-A25E-00A57A8AE5A5}">
      <dsp:nvSpPr>
        <dsp:cNvPr id="0" name=""/>
        <dsp:cNvSpPr/>
      </dsp:nvSpPr>
      <dsp:spPr>
        <a:xfrm>
          <a:off x="0" y="3089550"/>
          <a:ext cx="1770857" cy="7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500" kern="1200" dirty="0"/>
            <a:t>2000</a:t>
          </a:r>
          <a:endParaRPr lang="en-US" sz="3500" kern="1200" dirty="0"/>
        </a:p>
      </dsp:txBody>
      <dsp:txXfrm>
        <a:off x="0" y="3089550"/>
        <a:ext cx="1770857" cy="771821"/>
      </dsp:txXfrm>
    </dsp:sp>
    <dsp:sp modelId="{2B009AF5-8F4F-4B33-896B-513B440F95A0}">
      <dsp:nvSpPr>
        <dsp:cNvPr id="0" name=""/>
        <dsp:cNvSpPr/>
      </dsp:nvSpPr>
      <dsp:spPr>
        <a:xfrm>
          <a:off x="1903672" y="3124599"/>
          <a:ext cx="6950616" cy="70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200" kern="1200" dirty="0"/>
            <a:t>Japāna</a:t>
          </a:r>
          <a:endParaRPr lang="en-US" sz="3200" kern="1200" dirty="0"/>
        </a:p>
      </dsp:txBody>
      <dsp:txXfrm>
        <a:off x="1903672" y="3124599"/>
        <a:ext cx="6950616" cy="700971"/>
      </dsp:txXfrm>
    </dsp:sp>
    <dsp:sp modelId="{E579B635-6769-4749-8FEA-673E5DE719ED}">
      <dsp:nvSpPr>
        <dsp:cNvPr id="0" name=""/>
        <dsp:cNvSpPr/>
      </dsp:nvSpPr>
      <dsp:spPr>
        <a:xfrm>
          <a:off x="1770857" y="3825570"/>
          <a:ext cx="70834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9E421-C416-43B1-A545-A0223ECB917E}">
      <dsp:nvSpPr>
        <dsp:cNvPr id="0" name=""/>
        <dsp:cNvSpPr/>
      </dsp:nvSpPr>
      <dsp:spPr>
        <a:xfrm>
          <a:off x="0" y="3861372"/>
          <a:ext cx="88542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E089F-DAFF-41F9-BE01-8250B3E6D687}">
      <dsp:nvSpPr>
        <dsp:cNvPr id="0" name=""/>
        <dsp:cNvSpPr/>
      </dsp:nvSpPr>
      <dsp:spPr>
        <a:xfrm>
          <a:off x="0" y="3861372"/>
          <a:ext cx="1770857" cy="7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500" kern="1200" dirty="0"/>
            <a:t>2008</a:t>
          </a:r>
          <a:endParaRPr lang="en-US" sz="3500" kern="1200" dirty="0"/>
        </a:p>
      </dsp:txBody>
      <dsp:txXfrm>
        <a:off x="0" y="3861372"/>
        <a:ext cx="1770857" cy="771821"/>
      </dsp:txXfrm>
    </dsp:sp>
    <dsp:sp modelId="{DA23A052-1FF5-4DF5-BE13-3D512DD318F4}">
      <dsp:nvSpPr>
        <dsp:cNvPr id="0" name=""/>
        <dsp:cNvSpPr/>
      </dsp:nvSpPr>
      <dsp:spPr>
        <a:xfrm>
          <a:off x="1903672" y="3896421"/>
          <a:ext cx="6950616" cy="70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200" kern="1200" dirty="0"/>
            <a:t>Dienvidkoreja</a:t>
          </a:r>
          <a:endParaRPr lang="en-US" sz="3200" kern="1200" dirty="0"/>
        </a:p>
      </dsp:txBody>
      <dsp:txXfrm>
        <a:off x="1903672" y="3896421"/>
        <a:ext cx="6950616" cy="700971"/>
      </dsp:txXfrm>
    </dsp:sp>
    <dsp:sp modelId="{8856AA5F-D2FE-42BA-B9BC-08B8AFD491A7}">
      <dsp:nvSpPr>
        <dsp:cNvPr id="0" name=""/>
        <dsp:cNvSpPr/>
      </dsp:nvSpPr>
      <dsp:spPr>
        <a:xfrm>
          <a:off x="1770857" y="4597392"/>
          <a:ext cx="70834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0C2D5-AA15-43C8-82D7-632867F4A82D}">
      <dsp:nvSpPr>
        <dsp:cNvPr id="0" name=""/>
        <dsp:cNvSpPr/>
      </dsp:nvSpPr>
      <dsp:spPr>
        <a:xfrm>
          <a:off x="0" y="336680"/>
          <a:ext cx="928441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45C0B-71B8-4364-A4F2-A979B090B98C}">
      <dsp:nvSpPr>
        <dsp:cNvPr id="0" name=""/>
        <dsp:cNvSpPr/>
      </dsp:nvSpPr>
      <dsp:spPr>
        <a:xfrm>
          <a:off x="464220" y="56240"/>
          <a:ext cx="7805210" cy="56088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50" tIns="0" rIns="2456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Pakalpojumu aptveres un kvalitātes attīstība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491600" y="83620"/>
        <a:ext cx="7750450" cy="506120"/>
      </dsp:txXfrm>
    </dsp:sp>
    <dsp:sp modelId="{312C74C8-E4AE-4F51-ACD9-05307D4CBEBF}">
      <dsp:nvSpPr>
        <dsp:cNvPr id="0" name=""/>
        <dsp:cNvSpPr/>
      </dsp:nvSpPr>
      <dsp:spPr>
        <a:xfrm>
          <a:off x="0" y="1198520"/>
          <a:ext cx="928441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7016B-0FD5-42D7-ABF9-66BD1CCCF364}">
      <dsp:nvSpPr>
        <dsp:cNvPr id="0" name=""/>
        <dsp:cNvSpPr/>
      </dsp:nvSpPr>
      <dsp:spPr>
        <a:xfrm>
          <a:off x="464220" y="918080"/>
          <a:ext cx="7805210" cy="56088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50" tIns="0" rIns="2456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Lielākas pakalpojumu izvēles iespējas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491600" y="945460"/>
        <a:ext cx="7750450" cy="506120"/>
      </dsp:txXfrm>
    </dsp:sp>
    <dsp:sp modelId="{F29ACF58-54D0-4870-9F96-391ADD876753}">
      <dsp:nvSpPr>
        <dsp:cNvPr id="0" name=""/>
        <dsp:cNvSpPr/>
      </dsp:nvSpPr>
      <dsp:spPr>
        <a:xfrm>
          <a:off x="0" y="2060360"/>
          <a:ext cx="928441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D4669-E24A-4A1E-916B-BFB4561B8378}">
      <dsp:nvSpPr>
        <dsp:cNvPr id="0" name=""/>
        <dsp:cNvSpPr/>
      </dsp:nvSpPr>
      <dsp:spPr>
        <a:xfrm>
          <a:off x="464220" y="1779920"/>
          <a:ext cx="7805210" cy="56088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50" tIns="0" rIns="2456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Aprūpētāju algu pieaugums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491600" y="1807300"/>
        <a:ext cx="7750450" cy="506120"/>
      </dsp:txXfrm>
    </dsp:sp>
    <dsp:sp modelId="{B396332D-FCEE-425F-94C6-367A720880A6}">
      <dsp:nvSpPr>
        <dsp:cNvPr id="0" name=""/>
        <dsp:cNvSpPr/>
      </dsp:nvSpPr>
      <dsp:spPr>
        <a:xfrm>
          <a:off x="0" y="2922200"/>
          <a:ext cx="928441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AB46E-5AE1-43FC-B435-2DE7015D4377}">
      <dsp:nvSpPr>
        <dsp:cNvPr id="0" name=""/>
        <dsp:cNvSpPr/>
      </dsp:nvSpPr>
      <dsp:spPr>
        <a:xfrm>
          <a:off x="464220" y="2641760"/>
          <a:ext cx="7805210" cy="56088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50" tIns="0" rIns="2456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Finanšu sloga izlīdzinājums starp valsti un ģimenēm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491600" y="2669140"/>
        <a:ext cx="7750450" cy="506120"/>
      </dsp:txXfrm>
    </dsp:sp>
    <dsp:sp modelId="{D15FE2ED-BE1E-42D7-B473-DA2BD8A52843}">
      <dsp:nvSpPr>
        <dsp:cNvPr id="0" name=""/>
        <dsp:cNvSpPr/>
      </dsp:nvSpPr>
      <dsp:spPr>
        <a:xfrm>
          <a:off x="0" y="3784040"/>
          <a:ext cx="928441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FCF305-4F84-442E-A7E1-2426724AFFEB}">
      <dsp:nvSpPr>
        <dsp:cNvPr id="0" name=""/>
        <dsp:cNvSpPr/>
      </dsp:nvSpPr>
      <dsp:spPr>
        <a:xfrm>
          <a:off x="464220" y="3503600"/>
          <a:ext cx="7805210" cy="56088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50" tIns="0" rIns="2456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Iespēja palielināt ģimenes veikto aprūpi (Vācijā un Ķīnā)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491600" y="3530980"/>
        <a:ext cx="7750450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0C2D5-AA15-43C8-82D7-632867F4A82D}">
      <dsp:nvSpPr>
        <dsp:cNvPr id="0" name=""/>
        <dsp:cNvSpPr/>
      </dsp:nvSpPr>
      <dsp:spPr>
        <a:xfrm>
          <a:off x="0" y="219130"/>
          <a:ext cx="1000484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45C0B-71B8-4364-A4F2-A979B090B98C}">
      <dsp:nvSpPr>
        <dsp:cNvPr id="0" name=""/>
        <dsp:cNvSpPr/>
      </dsp:nvSpPr>
      <dsp:spPr>
        <a:xfrm>
          <a:off x="500242" y="6966"/>
          <a:ext cx="7003393" cy="4428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12" tIns="0" rIns="2647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ITAA fonds, ilgtspējas faktors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521858" y="28582"/>
        <a:ext cx="6960161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0C2D5-AA15-43C8-82D7-632867F4A82D}">
      <dsp:nvSpPr>
        <dsp:cNvPr id="0" name=""/>
        <dsp:cNvSpPr/>
      </dsp:nvSpPr>
      <dsp:spPr>
        <a:xfrm>
          <a:off x="0" y="285008"/>
          <a:ext cx="1003069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45C0B-71B8-4364-A4F2-A979B090B98C}">
      <dsp:nvSpPr>
        <dsp:cNvPr id="0" name=""/>
        <dsp:cNvSpPr/>
      </dsp:nvSpPr>
      <dsp:spPr>
        <a:xfrm>
          <a:off x="501534" y="63608"/>
          <a:ext cx="8259159" cy="4428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395" tIns="0" rIns="26539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Ilgtermiņa aprūpes sistēmas regulējums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523150" y="85224"/>
        <a:ext cx="8215927" cy="399568"/>
      </dsp:txXfrm>
    </dsp:sp>
    <dsp:sp modelId="{312C74C8-E4AE-4F51-ACD9-05307D4CBEBF}">
      <dsp:nvSpPr>
        <dsp:cNvPr id="0" name=""/>
        <dsp:cNvSpPr/>
      </dsp:nvSpPr>
      <dsp:spPr>
        <a:xfrm>
          <a:off x="0" y="965409"/>
          <a:ext cx="1003069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7016B-0FD5-42D7-ABF9-66BD1CCCF364}">
      <dsp:nvSpPr>
        <dsp:cNvPr id="0" name=""/>
        <dsp:cNvSpPr/>
      </dsp:nvSpPr>
      <dsp:spPr>
        <a:xfrm>
          <a:off x="501534" y="744009"/>
          <a:ext cx="8231424" cy="4428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395" tIns="0" rIns="26539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Sasaiste ar veselības apdrošināšanas sistēmu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523150" y="765625"/>
        <a:ext cx="8188192" cy="399568"/>
      </dsp:txXfrm>
    </dsp:sp>
    <dsp:sp modelId="{17EA1195-7E57-42C1-929B-4DBBE1623532}">
      <dsp:nvSpPr>
        <dsp:cNvPr id="0" name=""/>
        <dsp:cNvSpPr/>
      </dsp:nvSpPr>
      <dsp:spPr>
        <a:xfrm>
          <a:off x="0" y="1645809"/>
          <a:ext cx="1003069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FE72A-1573-4D1F-B133-5FB09D949AD7}">
      <dsp:nvSpPr>
        <dsp:cNvPr id="0" name=""/>
        <dsp:cNvSpPr/>
      </dsp:nvSpPr>
      <dsp:spPr>
        <a:xfrm>
          <a:off x="501534" y="1424409"/>
          <a:ext cx="8268428" cy="4428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395" tIns="0" rIns="26539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Ieviešana prasa 4-10 gadus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523150" y="1446025"/>
        <a:ext cx="8225196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1B510-ECD2-41DD-B3BF-4CBFD3DAB0B0}">
      <dsp:nvSpPr>
        <dsp:cNvPr id="0" name=""/>
        <dsp:cNvSpPr/>
      </dsp:nvSpPr>
      <dsp:spPr>
        <a:xfrm>
          <a:off x="0" y="0"/>
          <a:ext cx="4319081" cy="431908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E1F34-F30C-406D-B757-E21C22C8EFF4}">
      <dsp:nvSpPr>
        <dsp:cNvPr id="0" name=""/>
        <dsp:cNvSpPr/>
      </dsp:nvSpPr>
      <dsp:spPr>
        <a:xfrm>
          <a:off x="2159540" y="0"/>
          <a:ext cx="7124871" cy="4319081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Demogrāfiskā slodzes prognoze 2070.: 34,6%▶63,6%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9540" y="0"/>
        <a:ext cx="7124871" cy="431907"/>
      </dsp:txXfrm>
    </dsp:sp>
    <dsp:sp modelId="{91BB2F68-AF97-4940-845B-3AA3CBF8A5D2}">
      <dsp:nvSpPr>
        <dsp:cNvPr id="0" name=""/>
        <dsp:cNvSpPr/>
      </dsp:nvSpPr>
      <dsp:spPr>
        <a:xfrm>
          <a:off x="323930" y="431907"/>
          <a:ext cx="3671219" cy="367121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7D348A-7E5A-4F08-9CA3-6AE313AA69AF}">
      <dsp:nvSpPr>
        <dsp:cNvPr id="0" name=""/>
        <dsp:cNvSpPr/>
      </dsp:nvSpPr>
      <dsp:spPr>
        <a:xfrm>
          <a:off x="2159540" y="620130"/>
          <a:ext cx="7124871" cy="3671219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ITAA vajadzība ES pieaugs ātrāk par IKP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9540" y="620130"/>
        <a:ext cx="7124871" cy="431907"/>
      </dsp:txXfrm>
    </dsp:sp>
    <dsp:sp modelId="{9E78B920-E020-40D7-A4EF-43F5A4961428}">
      <dsp:nvSpPr>
        <dsp:cNvPr id="0" name=""/>
        <dsp:cNvSpPr/>
      </dsp:nvSpPr>
      <dsp:spPr>
        <a:xfrm>
          <a:off x="647861" y="863814"/>
          <a:ext cx="3023357" cy="302335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68F5C-902A-40D3-9072-FA90952F67A9}">
      <dsp:nvSpPr>
        <dsp:cNvPr id="0" name=""/>
        <dsp:cNvSpPr/>
      </dsp:nvSpPr>
      <dsp:spPr>
        <a:xfrm>
          <a:off x="2159540" y="1240374"/>
          <a:ext cx="7124871" cy="3023357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4 aprūpes līmeņi izmantojami grupēšanai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9540" y="1240374"/>
        <a:ext cx="7124871" cy="431907"/>
      </dsp:txXfrm>
    </dsp:sp>
    <dsp:sp modelId="{28913EA6-F84A-49D3-A8DE-88000EB5EC45}">
      <dsp:nvSpPr>
        <dsp:cNvPr id="0" name=""/>
        <dsp:cNvSpPr/>
      </dsp:nvSpPr>
      <dsp:spPr>
        <a:xfrm>
          <a:off x="971792" y="1295722"/>
          <a:ext cx="2375496" cy="237549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6DC40-9A7B-4617-8C86-9A2845D68080}">
      <dsp:nvSpPr>
        <dsp:cNvPr id="0" name=""/>
        <dsp:cNvSpPr/>
      </dsp:nvSpPr>
      <dsp:spPr>
        <a:xfrm>
          <a:off x="2150349" y="1849925"/>
          <a:ext cx="7124871" cy="237549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ITAA sistēma un atbalsta neprasīšanas kultūra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0349" y="1849925"/>
        <a:ext cx="7124871" cy="431911"/>
      </dsp:txXfrm>
    </dsp:sp>
    <dsp:sp modelId="{F909B989-2609-4214-9588-B3444B04FC6D}">
      <dsp:nvSpPr>
        <dsp:cNvPr id="0" name=""/>
        <dsp:cNvSpPr/>
      </dsp:nvSpPr>
      <dsp:spPr>
        <a:xfrm>
          <a:off x="1295725" y="1727634"/>
          <a:ext cx="1727630" cy="172763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FCD46-B3CE-478F-93F6-350369D4ECDC}">
      <dsp:nvSpPr>
        <dsp:cNvPr id="0" name=""/>
        <dsp:cNvSpPr/>
      </dsp:nvSpPr>
      <dsp:spPr>
        <a:xfrm>
          <a:off x="2159540" y="2471465"/>
          <a:ext cx="7124871" cy="172763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VSAA vai veselības apdrošināšana?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9540" y="2471465"/>
        <a:ext cx="7124871" cy="431907"/>
      </dsp:txXfrm>
    </dsp:sp>
    <dsp:sp modelId="{3A3C2577-9F25-4404-AB5A-EE83F4D347DD}">
      <dsp:nvSpPr>
        <dsp:cNvPr id="0" name=""/>
        <dsp:cNvSpPr/>
      </dsp:nvSpPr>
      <dsp:spPr>
        <a:xfrm>
          <a:off x="1619656" y="2159541"/>
          <a:ext cx="1079768" cy="10797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65096-156F-4C89-8FF6-EF9B57ECFB57}">
      <dsp:nvSpPr>
        <dsp:cNvPr id="0" name=""/>
        <dsp:cNvSpPr/>
      </dsp:nvSpPr>
      <dsp:spPr>
        <a:xfrm>
          <a:off x="2159540" y="3183918"/>
          <a:ext cx="7124871" cy="1079768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Iemaksu, nodokļu, līdzmaksājumu attiecība (JAP)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9540" y="3183918"/>
        <a:ext cx="7124871" cy="431907"/>
      </dsp:txXfrm>
    </dsp:sp>
    <dsp:sp modelId="{657EB560-00A9-4D03-A6E5-154653447268}">
      <dsp:nvSpPr>
        <dsp:cNvPr id="0" name=""/>
        <dsp:cNvSpPr/>
      </dsp:nvSpPr>
      <dsp:spPr>
        <a:xfrm>
          <a:off x="1943586" y="2591449"/>
          <a:ext cx="431907" cy="43190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4C113-1D6E-40D8-9D0B-28F515829A2C}">
      <dsp:nvSpPr>
        <dsp:cNvPr id="0" name=""/>
        <dsp:cNvSpPr/>
      </dsp:nvSpPr>
      <dsp:spPr>
        <a:xfrm>
          <a:off x="2159540" y="3856830"/>
          <a:ext cx="7124871" cy="431907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b="1" kern="1200" dirty="0">
              <a:solidFill>
                <a:schemeClr val="tx1"/>
              </a:solidFill>
              <a:latin typeface="montserrat" panose="00000500000000000000" pitchFamily="2" charset="0"/>
            </a:rPr>
            <a:t>Plaša sabiedrības diskusija (SLO)</a:t>
          </a:r>
          <a:endParaRPr lang="en-US" sz="2000" b="1" kern="1200" dirty="0">
            <a:solidFill>
              <a:schemeClr val="tx1"/>
            </a:solidFill>
            <a:latin typeface="montserrat" panose="00000500000000000000" pitchFamily="2" charset="0"/>
          </a:endParaRPr>
        </a:p>
      </dsp:txBody>
      <dsp:txXfrm>
        <a:off x="2159540" y="3856830"/>
        <a:ext cx="7124871" cy="431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0F53B-1C7C-440C-A53B-24AA00B781B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ABB88-C1DC-4003-B438-8765086AA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80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7B5A8D7-47D1-4F46-A089-62F4AEBEC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8CD131B-8816-41CD-BCD3-C687CAD849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0469D04-876B-4820-93AD-2D25AE90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A953135-9A45-4596-9178-E8A359A5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B6EFF35-C491-440E-A620-5890B0030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8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6D618BE-C047-490B-A4EF-B619879C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66B6165-584E-46D7-8746-13C6ABC74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A30D436-80E2-4F1E-A555-B9EB10FA5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CBF6C74-8126-45EF-A20D-86EE1FCE4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92F9CAE-4114-4D41-AB49-1B9D98D1E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289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34EE14A-7FB5-4836-A391-A93B824A2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0D28B262-B950-48F5-A1E1-F48954965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71D2D543-A9C1-40BB-B221-5D621D50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37D5FDA-D178-411A-BFCE-CD9B89AE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F0881F0-B200-4D9E-B8FB-10DAE978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1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D04C9D6-E500-44F0-B9EA-7F200C0A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4A558CB-CCE6-4AA3-9187-09368F764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9F78276B-EEB6-4ABA-AD3D-2C7165676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B42EB8CE-16C6-44C8-97E8-0EDAFE408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C9690237-AAB2-4326-AF25-D2BF7D4E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BDD7873B-C03F-4530-A60A-753DBB77D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5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14EEE93-08FF-40F0-A422-51007A10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15B19A3E-96E7-4ABC-B032-897021B13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288F788F-5139-4B06-8C94-82848A9DE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260ACD51-C318-49EC-95D2-2DC4946B2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355B8621-5D96-465A-9F92-413F11A16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C465D952-95DC-4C86-A90E-E0BA8C34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BA6C48DB-E539-4D1A-8787-FAF94DC17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44A8ACA2-F3B1-4313-B4AA-15622325A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5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38AE6F7-3C1C-402D-9E38-CAF4ADE5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93CFBE39-A08D-45D8-852A-F094E8BB9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A359EB3D-4DCD-45EF-A90D-A7A319F1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D044EF79-9822-45CA-A441-696DA21D8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1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53695D98-DCB5-44BE-90C4-499EC4FE5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958108FD-78F5-4F8E-8847-9257B3B64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51C5AC48-08F4-4A14-8AD4-7DD1525E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8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7CE42BA-CE94-44D9-B4F7-7C1B362A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E0D9BE0-1745-4B87-86F0-3C0BC5C22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77FE2B91-6A98-465A-9A3A-D9C528D7D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2DDC0FEC-8D9E-4EE9-BECC-5C800ECCC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5B178C82-6F73-438D-B4D2-72BD2F72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E0E87CFE-2EAB-49DF-9665-A99F33A7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6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98B5ED4-2C8D-47A8-894F-F737A193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28FFAF12-B2A8-436D-A4DC-1F7375520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8A588AB5-4C81-46F5-AF20-E38FFA45C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BDB1D12-F587-4B15-9204-BCA69A262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B09A7FF-A2C3-419B-9314-880C6F63D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BF17458A-34E6-426D-9A98-291AC6E7D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7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FC7098C-8014-4292-BEB1-002247C55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3613725E-AAED-4BB8-8997-6D810C7C3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B797844-430D-4B84-8790-5583EB7CF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C9DE7037-1032-4918-A8F9-7709DC068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D4A39AC-22FA-4AC1-9319-CFCA4C31A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F9960174-7982-4B01-A2C0-C0723B662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18302076-192D-43DF-8A98-F9FEA1FFD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2274356-E649-4E31-9612-52A8452EF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39F5DFC-F55A-43D9-B2D0-C2704AD2A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EF3FE852-6C14-4554-9CC9-A72BD5F4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18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87B40E9C-9CAB-4639-9B65-4BE6CFF9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F1BB97B9-8A46-4261-81B5-099ABAF48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70BA430E-EC2C-4822-B1A2-C41DAD1A4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E4D66-A6EF-401B-A1C5-5DD7B8D2FBD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67B3BF1-BBF7-4208-8851-8EBD3B4F7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DFB79F7-9211-4172-B8ED-A76233EE4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914A3-9814-4EFF-8CBE-048093DF4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7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Antropoloģija">
            <a:extLst>
              <a:ext uri="{FF2B5EF4-FFF2-40B4-BE49-F238E27FC236}">
                <a16:creationId xmlns:a16="http://schemas.microsoft.com/office/drawing/2014/main" id="{6BD84587-AC66-71F9-4D3A-52697A9D6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" t="1184" r="85609" b="2399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E7C257-B110-4E8B-BE16-2F5DD97758F1}"/>
              </a:ext>
            </a:extLst>
          </p:cNvPr>
          <p:cNvSpPr txBox="1"/>
          <p:nvPr/>
        </p:nvSpPr>
        <p:spPr>
          <a:xfrm>
            <a:off x="3118219" y="2440450"/>
            <a:ext cx="5649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400" b="1" i="0" spc="100" dirty="0">
                <a:effectLst/>
                <a:latin typeface="montserrat" panose="020B0604020202020204" pitchFamily="2" charset="0"/>
              </a:rPr>
              <a:t>Kārlis </a:t>
            </a:r>
            <a:r>
              <a:rPr lang="lv-LV" sz="2400" b="1" spc="100" dirty="0">
                <a:latin typeface="montserrat" panose="020B0604020202020204" pitchFamily="2" charset="0"/>
              </a:rPr>
              <a:t>L</a:t>
            </a:r>
            <a:r>
              <a:rPr lang="lv-LV" sz="2400" b="1" i="0" spc="100" dirty="0">
                <a:effectLst/>
                <a:latin typeface="montserrat" panose="020B0604020202020204" pitchFamily="2" charset="0"/>
              </a:rPr>
              <a:t>akševics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AEA126-2241-4F20-8311-4FECA06A9103}"/>
              </a:ext>
            </a:extLst>
          </p:cNvPr>
          <p:cNvSpPr txBox="1"/>
          <p:nvPr/>
        </p:nvSpPr>
        <p:spPr>
          <a:xfrm>
            <a:off x="1180456" y="4843895"/>
            <a:ext cx="96551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400" b="1" spc="100" dirty="0">
                <a:latin typeface="montserrat" panose="020B0604020202020204" pitchFamily="2" charset="0"/>
              </a:rPr>
              <a:t>Aprūpe šodien un mūsu izredzes </a:t>
            </a:r>
            <a:r>
              <a:rPr lang="lv-LV" sz="2400" b="1" spc="100" dirty="0" err="1">
                <a:latin typeface="montserrat" panose="020B0604020202020204" pitchFamily="2" charset="0"/>
              </a:rPr>
              <a:t>cieņpilni</a:t>
            </a:r>
            <a:r>
              <a:rPr lang="lv-LV" sz="2400" b="1" spc="100" dirty="0">
                <a:latin typeface="montserrat" panose="020B0604020202020204" pitchFamily="2" charset="0"/>
              </a:rPr>
              <a:t> novecot</a:t>
            </a:r>
            <a:endParaRPr lang="en-US" sz="2400" b="1" i="0" spc="100" dirty="0">
              <a:effectLst/>
              <a:latin typeface="montserrat" panose="020B0604020202020204" pitchFamily="2" charset="0"/>
            </a:endParaRPr>
          </a:p>
          <a:p>
            <a:pPr algn="ctr"/>
            <a:r>
              <a:rPr lang="lv-LV" b="1" cap="all" spc="100" dirty="0">
                <a:latin typeface="montserrat" panose="020B0604020202020204" pitchFamily="2" charset="0"/>
              </a:rPr>
              <a:t>13</a:t>
            </a:r>
            <a:r>
              <a:rPr lang="en-US" b="1" cap="all" spc="100" dirty="0">
                <a:latin typeface="montserrat" panose="020B0604020202020204" pitchFamily="2" charset="0"/>
              </a:rPr>
              <a:t>-</a:t>
            </a:r>
            <a:r>
              <a:rPr lang="lv-LV" b="1" cap="all" spc="100" dirty="0">
                <a:latin typeface="montserrat" panose="020B0604020202020204" pitchFamily="2" charset="0"/>
              </a:rPr>
              <a:t>09</a:t>
            </a:r>
            <a:r>
              <a:rPr lang="en-US" b="1" cap="all" spc="100" dirty="0">
                <a:latin typeface="montserrat" panose="020B0604020202020204" pitchFamily="2" charset="0"/>
              </a:rPr>
              <a:t>-2</a:t>
            </a:r>
            <a:r>
              <a:rPr lang="lv-LV" b="1" cap="all" spc="100" dirty="0">
                <a:latin typeface="montserrat" panose="020B0604020202020204" pitchFamily="2" charset="0"/>
              </a:rPr>
              <a:t>4</a:t>
            </a:r>
            <a:endParaRPr lang="en-US" b="1" spc="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1D5BAD-12A1-4D4C-A91C-7DEC5AF7132C}"/>
              </a:ext>
            </a:extLst>
          </p:cNvPr>
          <p:cNvSpPr txBox="1"/>
          <p:nvPr/>
        </p:nvSpPr>
        <p:spPr>
          <a:xfrm>
            <a:off x="977774" y="1004936"/>
            <a:ext cx="97958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Ilgtermiņa aprūpes apdrošināšana – iespēja Latvijai?</a:t>
            </a:r>
            <a:endParaRPr lang="en-US" sz="3200" b="1" spc="100" dirty="0"/>
          </a:p>
        </p:txBody>
      </p:sp>
      <p:pic>
        <p:nvPicPr>
          <p:cNvPr id="7" name="Attēls 6" descr="Attēls, kurā ir fonts, simbols, grafika, sarkans&#10;&#10;Apraksts ģenerēts automātiski">
            <a:extLst>
              <a:ext uri="{FF2B5EF4-FFF2-40B4-BE49-F238E27FC236}">
                <a16:creationId xmlns:a16="http://schemas.microsoft.com/office/drawing/2014/main" id="{2317251C-FE34-788C-5E92-EA6A5D18A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578" y="3295461"/>
            <a:ext cx="970452" cy="959668"/>
          </a:xfrm>
          <a:prstGeom prst="rect">
            <a:avLst/>
          </a:prstGeom>
        </p:spPr>
      </p:pic>
      <p:pic>
        <p:nvPicPr>
          <p:cNvPr id="8" name="Picture 2" descr="Latvijas Universitāte (LU). Apmācības un dzīvošanas varianti Rīgā...">
            <a:extLst>
              <a:ext uri="{FF2B5EF4-FFF2-40B4-BE49-F238E27FC236}">
                <a16:creationId xmlns:a16="http://schemas.microsoft.com/office/drawing/2014/main" id="{EAC29B02-4C6C-39B4-EE7A-DE259DFB5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491" y="3418898"/>
            <a:ext cx="2235200" cy="75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708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Antropoloģija">
            <a:extLst>
              <a:ext uri="{FF2B5EF4-FFF2-40B4-BE49-F238E27FC236}">
                <a16:creationId xmlns:a16="http://schemas.microsoft.com/office/drawing/2014/main" id="{DCE7148A-0AB5-4066-891B-F19962D71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" t="1184" r="85609" b="2399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Antropoloģija">
            <a:extLst>
              <a:ext uri="{FF2B5EF4-FFF2-40B4-BE49-F238E27FC236}">
                <a16:creationId xmlns:a16="http://schemas.microsoft.com/office/drawing/2014/main" id="{BEB0B963-4E2F-4800-B019-2514E5D6D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" t="1184" r="85609" b="2399"/>
          <a:stretch/>
        </p:blipFill>
        <p:spPr bwMode="auto">
          <a:xfrm>
            <a:off x="930484" y="1735342"/>
            <a:ext cx="10408094" cy="398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Antropoloģija">
            <a:extLst>
              <a:ext uri="{FF2B5EF4-FFF2-40B4-BE49-F238E27FC236}">
                <a16:creationId xmlns:a16="http://schemas.microsoft.com/office/drawing/2014/main" id="{205EB2A7-084A-409D-A8C9-382727A20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" t="1184" r="85609" b="2399"/>
          <a:stretch/>
        </p:blipFill>
        <p:spPr bwMode="auto">
          <a:xfrm>
            <a:off x="936970" y="4698839"/>
            <a:ext cx="10382756" cy="101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Antropoloģija">
            <a:extLst>
              <a:ext uri="{FF2B5EF4-FFF2-40B4-BE49-F238E27FC236}">
                <a16:creationId xmlns:a16="http://schemas.microsoft.com/office/drawing/2014/main" id="{E085AA6D-C589-4B77-9E29-F1DB28888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" t="1184" r="85609" b="2399"/>
          <a:stretch/>
        </p:blipFill>
        <p:spPr bwMode="auto">
          <a:xfrm>
            <a:off x="939722" y="2777674"/>
            <a:ext cx="10382756" cy="95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E14EFE-5470-45E3-93D7-61A5E14F41EE}"/>
              </a:ext>
            </a:extLst>
          </p:cNvPr>
          <p:cNvSpPr txBox="1"/>
          <p:nvPr/>
        </p:nvSpPr>
        <p:spPr>
          <a:xfrm>
            <a:off x="287957" y="790816"/>
            <a:ext cx="110992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0" spc="100" dirty="0">
                <a:effectLst/>
                <a:latin typeface="montserrat" panose="020B0604020202020204" pitchFamily="2" charset="0"/>
              </a:rPr>
              <a:t>Prezentācijas plāns</a:t>
            </a:r>
            <a:endParaRPr lang="en-US" sz="2800" b="1" spc="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26F6C9-E452-49E2-999F-E57F07CD657B}"/>
              </a:ext>
            </a:extLst>
          </p:cNvPr>
          <p:cNvSpPr txBox="1"/>
          <p:nvPr/>
        </p:nvSpPr>
        <p:spPr>
          <a:xfrm>
            <a:off x="1444291" y="3942804"/>
            <a:ext cx="96873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800" b="1" spc="100" dirty="0">
                <a:latin typeface="montserrat" panose="020B0604020202020204" pitchFamily="2" charset="0"/>
              </a:rPr>
              <a:t>III	ITAA dizains</a:t>
            </a:r>
            <a:endParaRPr lang="en-US" sz="2800" b="1" spc="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52711-C46C-4214-B5ED-6DD44AFA2981}"/>
              </a:ext>
            </a:extLst>
          </p:cNvPr>
          <p:cNvSpPr txBox="1"/>
          <p:nvPr/>
        </p:nvSpPr>
        <p:spPr>
          <a:xfrm>
            <a:off x="1446542" y="4950416"/>
            <a:ext cx="95811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800" b="1" spc="100" dirty="0">
                <a:latin typeface="montserrat" panose="020B0604020202020204" pitchFamily="2" charset="0"/>
              </a:rPr>
              <a:t>IV</a:t>
            </a:r>
            <a:r>
              <a:rPr lang="lv-LV" sz="2800" b="1" i="0" spc="100" dirty="0">
                <a:effectLst/>
                <a:latin typeface="montserrat" panose="020B0604020202020204" pitchFamily="2" charset="0"/>
              </a:rPr>
              <a:t>	Secinājumi Latvijas kontekstam</a:t>
            </a:r>
            <a:endParaRPr lang="en-US" sz="2800" b="1" spc="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6A009D-AC7B-4B23-BD14-0879945B0F71}"/>
              </a:ext>
            </a:extLst>
          </p:cNvPr>
          <p:cNvSpPr txBox="1"/>
          <p:nvPr/>
        </p:nvSpPr>
        <p:spPr>
          <a:xfrm>
            <a:off x="1470288" y="2016014"/>
            <a:ext cx="960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800" b="1" spc="100" dirty="0">
                <a:latin typeface="montserrat" panose="020B0604020202020204" pitchFamily="2" charset="0"/>
              </a:rPr>
              <a:t>I 	ITAA ieviešanas apsvērumi</a:t>
            </a:r>
            <a:endParaRPr lang="en-US" sz="2800" b="1" spc="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FED063-F343-63A4-18DC-501B451D1D22}"/>
              </a:ext>
            </a:extLst>
          </p:cNvPr>
          <p:cNvSpPr txBox="1"/>
          <p:nvPr/>
        </p:nvSpPr>
        <p:spPr>
          <a:xfrm>
            <a:off x="1447197" y="2983265"/>
            <a:ext cx="960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800" b="1" spc="100" dirty="0">
                <a:latin typeface="montserrat" panose="020B0604020202020204" pitchFamily="2" charset="0"/>
              </a:rPr>
              <a:t>II 	ITAA ietekmes</a:t>
            </a:r>
            <a:endParaRPr lang="en-US" sz="2800" b="1" spc="100" dirty="0"/>
          </a:p>
        </p:txBody>
      </p:sp>
    </p:spTree>
    <p:extLst>
      <p:ext uri="{BB962C8B-B14F-4D97-AF65-F5344CB8AC3E}">
        <p14:creationId xmlns:p14="http://schemas.microsoft.com/office/powerpoint/2010/main" val="39580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hēma 3">
            <a:extLst>
              <a:ext uri="{FF2B5EF4-FFF2-40B4-BE49-F238E27FC236}">
                <a16:creationId xmlns:a16="http://schemas.microsoft.com/office/drawing/2014/main" id="{690C454A-770A-9019-D627-129D1B66F4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4493765"/>
              </p:ext>
            </p:extLst>
          </p:nvPr>
        </p:nvGraphicFramePr>
        <p:xfrm>
          <a:off x="1874067" y="1502875"/>
          <a:ext cx="8854289" cy="4635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D27D5A5-E19C-2E0F-C9D0-252F3B88E47E}"/>
              </a:ext>
            </a:extLst>
          </p:cNvPr>
          <p:cNvSpPr txBox="1"/>
          <p:nvPr/>
        </p:nvSpPr>
        <p:spPr>
          <a:xfrm>
            <a:off x="984880" y="589429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Valsts ITAA pionieri</a:t>
            </a:r>
          </a:p>
        </p:txBody>
      </p:sp>
    </p:spTree>
    <p:extLst>
      <p:ext uri="{BB962C8B-B14F-4D97-AF65-F5344CB8AC3E}">
        <p14:creationId xmlns:p14="http://schemas.microsoft.com/office/powerpoint/2010/main" val="293104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C90CDC55-799A-4D89-01E9-16704A82A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645" y="1834017"/>
            <a:ext cx="7025952" cy="44388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63976E-4921-3CBD-F152-0F1352A51FED}"/>
              </a:ext>
            </a:extLst>
          </p:cNvPr>
          <p:cNvSpPr txBox="1"/>
          <p:nvPr/>
        </p:nvSpPr>
        <p:spPr>
          <a:xfrm>
            <a:off x="939613" y="743338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Ilgtermiņa aprūpes finansēšanas modeļi</a:t>
            </a:r>
          </a:p>
        </p:txBody>
      </p:sp>
    </p:spTree>
    <p:extLst>
      <p:ext uri="{BB962C8B-B14F-4D97-AF65-F5344CB8AC3E}">
        <p14:creationId xmlns:p14="http://schemas.microsoft.com/office/powerpoint/2010/main" val="90400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6ABA4B-D524-2E25-4F80-ED86CE94FBE8}"/>
              </a:ext>
            </a:extLst>
          </p:cNvPr>
          <p:cNvSpPr txBox="1"/>
          <p:nvPr/>
        </p:nvSpPr>
        <p:spPr>
          <a:xfrm>
            <a:off x="984880" y="589429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ITAA ietekmes</a:t>
            </a:r>
          </a:p>
        </p:txBody>
      </p:sp>
      <p:graphicFrame>
        <p:nvGraphicFramePr>
          <p:cNvPr id="5" name="Shēma 4">
            <a:extLst>
              <a:ext uri="{FF2B5EF4-FFF2-40B4-BE49-F238E27FC236}">
                <a16:creationId xmlns:a16="http://schemas.microsoft.com/office/drawing/2014/main" id="{C7793BA7-3664-4010-D61D-A817C6A6B4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40999"/>
              </p:ext>
            </p:extLst>
          </p:nvPr>
        </p:nvGraphicFramePr>
        <p:xfrm>
          <a:off x="1208097" y="1595926"/>
          <a:ext cx="9284412" cy="4319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158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52604-EE2A-4429-ED88-45A12D622FDF}"/>
              </a:ext>
            </a:extLst>
          </p:cNvPr>
          <p:cNvSpPr txBox="1"/>
          <p:nvPr/>
        </p:nvSpPr>
        <p:spPr>
          <a:xfrm>
            <a:off x="920225" y="644848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Atbilstības kritēriji un iedzīvotāju apt</a:t>
            </a:r>
            <a:r>
              <a:rPr lang="lv-LV" sz="3200" b="1" spc="100" dirty="0">
                <a:latin typeface="montserrat" panose="020B0604020202020204" pitchFamily="2" charset="0"/>
              </a:rPr>
              <a:t>vērums</a:t>
            </a:r>
            <a:endParaRPr lang="lv-LV" sz="3200" b="1" i="0" spc="100" dirty="0">
              <a:effectLst/>
              <a:latin typeface="montserrat" panose="020B0604020202020204" pitchFamily="2" charset="0"/>
            </a:endParaRPr>
          </a:p>
        </p:txBody>
      </p:sp>
      <p:graphicFrame>
        <p:nvGraphicFramePr>
          <p:cNvPr id="5" name="Tabula 6">
            <a:extLst>
              <a:ext uri="{FF2B5EF4-FFF2-40B4-BE49-F238E27FC236}">
                <a16:creationId xmlns:a16="http://schemas.microsoft.com/office/drawing/2014/main" id="{A33DEE9A-0FC0-6582-2BF5-A4D3F9A87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502322"/>
              </p:ext>
            </p:extLst>
          </p:nvPr>
        </p:nvGraphicFramePr>
        <p:xfrm>
          <a:off x="1060660" y="1707107"/>
          <a:ext cx="10041450" cy="3987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008">
                  <a:extLst>
                    <a:ext uri="{9D8B030D-6E8A-4147-A177-3AD203B41FA5}">
                      <a16:colId xmlns:a16="http://schemas.microsoft.com/office/drawing/2014/main" val="4105571622"/>
                    </a:ext>
                  </a:extLst>
                </a:gridCol>
                <a:gridCol w="2010263">
                  <a:extLst>
                    <a:ext uri="{9D8B030D-6E8A-4147-A177-3AD203B41FA5}">
                      <a16:colId xmlns:a16="http://schemas.microsoft.com/office/drawing/2014/main" val="3431047160"/>
                    </a:ext>
                  </a:extLst>
                </a:gridCol>
                <a:gridCol w="1955599">
                  <a:extLst>
                    <a:ext uri="{9D8B030D-6E8A-4147-A177-3AD203B41FA5}">
                      <a16:colId xmlns:a16="http://schemas.microsoft.com/office/drawing/2014/main" val="1007356499"/>
                    </a:ext>
                  </a:extLst>
                </a:gridCol>
                <a:gridCol w="2008290">
                  <a:extLst>
                    <a:ext uri="{9D8B030D-6E8A-4147-A177-3AD203B41FA5}">
                      <a16:colId xmlns:a16="http://schemas.microsoft.com/office/drawing/2014/main" val="3367700242"/>
                    </a:ext>
                  </a:extLst>
                </a:gridCol>
                <a:gridCol w="2008290">
                  <a:extLst>
                    <a:ext uri="{9D8B030D-6E8A-4147-A177-3AD203B41FA5}">
                      <a16:colId xmlns:a16="http://schemas.microsoft.com/office/drawing/2014/main" val="2095543955"/>
                    </a:ext>
                  </a:extLst>
                </a:gridCol>
              </a:tblGrid>
              <a:tr h="726575">
                <a:tc>
                  <a:txBody>
                    <a:bodyPr/>
                    <a:lstStyle/>
                    <a:p>
                      <a:endParaRPr lang="en-US" sz="2400" b="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Nīderlande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Vācija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Japāna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D-</a:t>
                      </a:r>
                      <a:r>
                        <a:rPr lang="lv-LV" sz="2400" dirty="0" err="1">
                          <a:latin typeface="montserrat" panose="00000500000000000000" pitchFamily="2" charset="0"/>
                        </a:rPr>
                        <a:t>koreja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75743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Aptvērums</a:t>
                      </a: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Visi vecumi</a:t>
                      </a:r>
                      <a:endParaRPr lang="en-US" sz="24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Visi vecumi</a:t>
                      </a:r>
                      <a:endParaRPr lang="en-US" sz="24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montserrat" panose="00000500000000000000" pitchFamily="2" charset="0"/>
                        </a:rPr>
                        <a:t>Neierobežots 65+, 40-64 ar vecumu saistītām slimībām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dirty="0">
                          <a:effectLst/>
                          <a:latin typeface="montserrat" panose="00000500000000000000" pitchFamily="2" charset="0"/>
                        </a:rPr>
                        <a:t>Neierobežots 65+, Zem 65 ar vecumu saistītām slimībām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759517120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Atlīdzības atbilstības līmeņi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n-US" sz="24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n-US" sz="24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740080351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Saņēmēju skaits </a:t>
                      </a:r>
                      <a:r>
                        <a:rPr lang="lv-LV" sz="2000" b="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mērķgrupā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13% (2017)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12% (2011)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montserrat" panose="00000500000000000000" pitchFamily="2" charset="0"/>
                        </a:rPr>
                        <a:t>17% (2015)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montserrat" panose="00000500000000000000" pitchFamily="2" charset="0"/>
                        </a:rPr>
                        <a:t>9,5% (2019)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59190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22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52604-EE2A-4429-ED88-45A12D622FDF}"/>
              </a:ext>
            </a:extLst>
          </p:cNvPr>
          <p:cNvSpPr txBox="1"/>
          <p:nvPr/>
        </p:nvSpPr>
        <p:spPr>
          <a:xfrm>
            <a:off x="1003354" y="598666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Finansēšana, atlīdzība un cenas</a:t>
            </a:r>
          </a:p>
        </p:txBody>
      </p:sp>
      <p:graphicFrame>
        <p:nvGraphicFramePr>
          <p:cNvPr id="5" name="Tabula 6">
            <a:extLst>
              <a:ext uri="{FF2B5EF4-FFF2-40B4-BE49-F238E27FC236}">
                <a16:creationId xmlns:a16="http://schemas.microsoft.com/office/drawing/2014/main" id="{A33DEE9A-0FC0-6582-2BF5-A4D3F9A87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73791"/>
              </p:ext>
            </p:extLst>
          </p:nvPr>
        </p:nvGraphicFramePr>
        <p:xfrm>
          <a:off x="1051424" y="1531616"/>
          <a:ext cx="10041450" cy="3403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008">
                  <a:extLst>
                    <a:ext uri="{9D8B030D-6E8A-4147-A177-3AD203B41FA5}">
                      <a16:colId xmlns:a16="http://schemas.microsoft.com/office/drawing/2014/main" val="4105571622"/>
                    </a:ext>
                  </a:extLst>
                </a:gridCol>
                <a:gridCol w="2010263">
                  <a:extLst>
                    <a:ext uri="{9D8B030D-6E8A-4147-A177-3AD203B41FA5}">
                      <a16:colId xmlns:a16="http://schemas.microsoft.com/office/drawing/2014/main" val="3431047160"/>
                    </a:ext>
                  </a:extLst>
                </a:gridCol>
                <a:gridCol w="1955599">
                  <a:extLst>
                    <a:ext uri="{9D8B030D-6E8A-4147-A177-3AD203B41FA5}">
                      <a16:colId xmlns:a16="http://schemas.microsoft.com/office/drawing/2014/main" val="1007356499"/>
                    </a:ext>
                  </a:extLst>
                </a:gridCol>
                <a:gridCol w="2008290">
                  <a:extLst>
                    <a:ext uri="{9D8B030D-6E8A-4147-A177-3AD203B41FA5}">
                      <a16:colId xmlns:a16="http://schemas.microsoft.com/office/drawing/2014/main" val="3367700242"/>
                    </a:ext>
                  </a:extLst>
                </a:gridCol>
                <a:gridCol w="2008290">
                  <a:extLst>
                    <a:ext uri="{9D8B030D-6E8A-4147-A177-3AD203B41FA5}">
                      <a16:colId xmlns:a16="http://schemas.microsoft.com/office/drawing/2014/main" val="2095543955"/>
                    </a:ext>
                  </a:extLst>
                </a:gridCol>
              </a:tblGrid>
              <a:tr h="726575">
                <a:tc>
                  <a:txBody>
                    <a:bodyPr/>
                    <a:lstStyle/>
                    <a:p>
                      <a:endParaRPr lang="en-US" sz="2400" b="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Nīderlande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Vācija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Japāna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D-</a:t>
                      </a:r>
                      <a:r>
                        <a:rPr lang="lv-LV" sz="2400" dirty="0" err="1">
                          <a:latin typeface="montserrat" panose="00000500000000000000" pitchFamily="2" charset="0"/>
                        </a:rPr>
                        <a:t>koreja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75743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Finansēšanas iemaksas</a:t>
                      </a: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Atkarībā no ienākumiem (progresīvi)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3,4% no bruto ienākumiem (2024) 	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Iemaksas atkarīgas no ienākumiem un pašvaldību koeficientiem; daļēji no nodokļiem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7,38% no veselības apdrošināšanas iemaksas (kas veido 6,24% no bruto ienākumiem) (2018) 	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759517120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900" b="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Līdzmaksājumi</a:t>
                      </a:r>
                      <a:endParaRPr lang="en-US" sz="19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Pašvaldību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noteikti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;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personām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ar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zemiem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ienākumiem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– nav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Nav 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10% (20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vai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30%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personām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ar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augstiem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ienākumiem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)	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15%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pakalpojumiem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mājās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, 20%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institūcijās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	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740080351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Pakalpojumu cenu noteikšana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Nacionāli noteikta, balstoties uz pētījumiem un konsultācijām ar pak. sniedzējiem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Reģionāli noteikta, fondiem vienojoties ar pak. sniedzējiem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Pēc nacionālās vienošanās, pielāgota reģionālajām atšķirībām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2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Nosaka Valsts veselības apdrošināšanas aģentūra 	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59190131"/>
                  </a:ext>
                </a:extLst>
              </a:tr>
            </a:tbl>
          </a:graphicData>
        </a:graphic>
      </p:graphicFrame>
      <p:graphicFrame>
        <p:nvGraphicFramePr>
          <p:cNvPr id="2" name="Shēma 1">
            <a:extLst>
              <a:ext uri="{FF2B5EF4-FFF2-40B4-BE49-F238E27FC236}">
                <a16:creationId xmlns:a16="http://schemas.microsoft.com/office/drawing/2014/main" id="{8156C5A0-2A19-762B-36DE-EEF31C00B6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590419"/>
              </p:ext>
            </p:extLst>
          </p:nvPr>
        </p:nvGraphicFramePr>
        <p:xfrm>
          <a:off x="1051079" y="5449454"/>
          <a:ext cx="10004848" cy="613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7062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52604-EE2A-4429-ED88-45A12D622FDF}"/>
              </a:ext>
            </a:extLst>
          </p:cNvPr>
          <p:cNvSpPr txBox="1"/>
          <p:nvPr/>
        </p:nvSpPr>
        <p:spPr>
          <a:xfrm>
            <a:off x="1040299" y="626374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Institucionālais dizains</a:t>
            </a:r>
          </a:p>
        </p:txBody>
      </p:sp>
      <p:graphicFrame>
        <p:nvGraphicFramePr>
          <p:cNvPr id="5" name="Tabula 6">
            <a:extLst>
              <a:ext uri="{FF2B5EF4-FFF2-40B4-BE49-F238E27FC236}">
                <a16:creationId xmlns:a16="http://schemas.microsoft.com/office/drawing/2014/main" id="{A33DEE9A-0FC0-6582-2BF5-A4D3F9A87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491040"/>
              </p:ext>
            </p:extLst>
          </p:nvPr>
        </p:nvGraphicFramePr>
        <p:xfrm>
          <a:off x="1088369" y="1651688"/>
          <a:ext cx="10041450" cy="2159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008">
                  <a:extLst>
                    <a:ext uri="{9D8B030D-6E8A-4147-A177-3AD203B41FA5}">
                      <a16:colId xmlns:a16="http://schemas.microsoft.com/office/drawing/2014/main" val="4105571622"/>
                    </a:ext>
                  </a:extLst>
                </a:gridCol>
                <a:gridCol w="2010263">
                  <a:extLst>
                    <a:ext uri="{9D8B030D-6E8A-4147-A177-3AD203B41FA5}">
                      <a16:colId xmlns:a16="http://schemas.microsoft.com/office/drawing/2014/main" val="3431047160"/>
                    </a:ext>
                  </a:extLst>
                </a:gridCol>
                <a:gridCol w="1955599">
                  <a:extLst>
                    <a:ext uri="{9D8B030D-6E8A-4147-A177-3AD203B41FA5}">
                      <a16:colId xmlns:a16="http://schemas.microsoft.com/office/drawing/2014/main" val="1007356499"/>
                    </a:ext>
                  </a:extLst>
                </a:gridCol>
                <a:gridCol w="2008290">
                  <a:extLst>
                    <a:ext uri="{9D8B030D-6E8A-4147-A177-3AD203B41FA5}">
                      <a16:colId xmlns:a16="http://schemas.microsoft.com/office/drawing/2014/main" val="3367700242"/>
                    </a:ext>
                  </a:extLst>
                </a:gridCol>
                <a:gridCol w="2008290">
                  <a:extLst>
                    <a:ext uri="{9D8B030D-6E8A-4147-A177-3AD203B41FA5}">
                      <a16:colId xmlns:a16="http://schemas.microsoft.com/office/drawing/2014/main" val="2095543955"/>
                    </a:ext>
                  </a:extLst>
                </a:gridCol>
              </a:tblGrid>
              <a:tr h="726575">
                <a:tc>
                  <a:txBody>
                    <a:bodyPr/>
                    <a:lstStyle/>
                    <a:p>
                      <a:endParaRPr lang="en-US" sz="2400" b="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Nīderlande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Vācija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Japāna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latin typeface="montserrat" panose="00000500000000000000" pitchFamily="2" charset="0"/>
                        </a:rPr>
                        <a:t>D-</a:t>
                      </a:r>
                      <a:r>
                        <a:rPr lang="lv-LV" sz="2400" dirty="0" err="1">
                          <a:latin typeface="montserrat" panose="00000500000000000000" pitchFamily="2" charset="0"/>
                        </a:rPr>
                        <a:t>koreja</a:t>
                      </a:r>
                      <a:endParaRPr lang="en-US" sz="24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75743"/>
                  </a:ext>
                </a:extLst>
              </a:tr>
              <a:tr h="7265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</a:rPr>
                        <a:t>Pārvaldītājs</a:t>
                      </a: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0" marR="76200" marT="76200" marB="76200"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Dalīts starp pašvaldībām, pašvaldības iepirkumu birojiem un veselības apdrošinātājiem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4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Valsts veselības apdrošināšanas fondi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4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Pašvaldību ilgtermiņa aprūpes institūcijas vai koalīcijas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lv-LV" sz="1400" b="0" i="0" u="none" strike="noStrike" baseline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</a:rPr>
                        <a:t>Valsts veselības apdrošināšanas aģentūra 	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759517120"/>
                  </a:ext>
                </a:extLst>
              </a:tr>
            </a:tbl>
          </a:graphicData>
        </a:graphic>
      </p:graphicFrame>
      <p:graphicFrame>
        <p:nvGraphicFramePr>
          <p:cNvPr id="2" name="Shēma 1">
            <a:extLst>
              <a:ext uri="{FF2B5EF4-FFF2-40B4-BE49-F238E27FC236}">
                <a16:creationId xmlns:a16="http://schemas.microsoft.com/office/drawing/2014/main" id="{4119EE4C-6278-DB10-93AB-FB3BBCEE3D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962505"/>
              </p:ext>
            </p:extLst>
          </p:nvPr>
        </p:nvGraphicFramePr>
        <p:xfrm>
          <a:off x="1052946" y="4100945"/>
          <a:ext cx="10030690" cy="2087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714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6ABA4B-D524-2E25-4F80-ED86CE94FBE8}"/>
              </a:ext>
            </a:extLst>
          </p:cNvPr>
          <p:cNvSpPr txBox="1"/>
          <p:nvPr/>
        </p:nvSpPr>
        <p:spPr>
          <a:xfrm>
            <a:off x="984880" y="589429"/>
            <a:ext cx="10359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i="0" spc="100" dirty="0">
                <a:effectLst/>
                <a:latin typeface="montserrat" panose="020B0604020202020204" pitchFamily="2" charset="0"/>
              </a:rPr>
              <a:t>ITAA Latvijā?</a:t>
            </a:r>
          </a:p>
        </p:txBody>
      </p:sp>
      <p:graphicFrame>
        <p:nvGraphicFramePr>
          <p:cNvPr id="5" name="Shēma 4">
            <a:extLst>
              <a:ext uri="{FF2B5EF4-FFF2-40B4-BE49-F238E27FC236}">
                <a16:creationId xmlns:a16="http://schemas.microsoft.com/office/drawing/2014/main" id="{C7793BA7-3664-4010-D61D-A817C6A6B4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2125194"/>
              </p:ext>
            </p:extLst>
          </p:nvPr>
        </p:nvGraphicFramePr>
        <p:xfrm>
          <a:off x="1208097" y="1614399"/>
          <a:ext cx="9284412" cy="4319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718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Antropoloģija">
            <a:extLst>
              <a:ext uri="{FF2B5EF4-FFF2-40B4-BE49-F238E27FC236}">
                <a16:creationId xmlns:a16="http://schemas.microsoft.com/office/drawing/2014/main" id="{EFD77CDC-70E0-4360-B402-5E06ACEA6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" t="1184" r="85609" b="2399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E7C257-B110-4E8B-BE16-2F5DD97758F1}"/>
              </a:ext>
            </a:extLst>
          </p:cNvPr>
          <p:cNvSpPr txBox="1"/>
          <p:nvPr/>
        </p:nvSpPr>
        <p:spPr>
          <a:xfrm>
            <a:off x="3441468" y="2060973"/>
            <a:ext cx="5649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400" b="1" cap="all" spc="100" dirty="0">
                <a:solidFill>
                  <a:srgbClr val="1B5089"/>
                </a:solidFill>
                <a:latin typeface="montserrat" panose="020B0604020202020204" pitchFamily="2" charset="0"/>
              </a:rPr>
              <a:t>KARLIS.LAKSEVICS@LU.LV</a:t>
            </a:r>
            <a:endParaRPr lang="en-US" sz="2400" b="1" spc="100" dirty="0">
              <a:solidFill>
                <a:srgbClr val="1B508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1D5BAD-12A1-4D4C-A91C-7DEC5AF7132C}"/>
              </a:ext>
            </a:extLst>
          </p:cNvPr>
          <p:cNvSpPr txBox="1"/>
          <p:nvPr/>
        </p:nvSpPr>
        <p:spPr>
          <a:xfrm>
            <a:off x="955081" y="1140026"/>
            <a:ext cx="10318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b="1" cap="all" spc="100" dirty="0">
                <a:solidFill>
                  <a:schemeClr val="bg1"/>
                </a:solidFill>
                <a:highlight>
                  <a:srgbClr val="1B5089"/>
                </a:highlight>
                <a:latin typeface="montserrat" panose="020B0604020202020204" pitchFamily="2" charset="0"/>
              </a:rPr>
              <a:t>Uz saziņu</a:t>
            </a:r>
            <a:endParaRPr lang="en-US" sz="3200" b="1" spc="100" dirty="0">
              <a:solidFill>
                <a:schemeClr val="bg1"/>
              </a:solidFill>
              <a:highlight>
                <a:srgbClr val="1B5089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ED401C-D5AD-47A4-8670-E37A0C8E7387}"/>
              </a:ext>
            </a:extLst>
          </p:cNvPr>
          <p:cNvSpPr txBox="1"/>
          <p:nvPr/>
        </p:nvSpPr>
        <p:spPr>
          <a:xfrm>
            <a:off x="923637" y="2765319"/>
            <a:ext cx="10196945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v-LV" sz="1200" b="1" dirty="0">
                <a:solidFill>
                  <a:srgbClr val="1B5089"/>
                </a:solidFill>
                <a:latin typeface="montserrat" panose="00000500000000000000" pitchFamily="2" charset="0"/>
              </a:rPr>
              <a:t>Galvenās atsauces</a:t>
            </a:r>
          </a:p>
          <a:p>
            <a:pPr algn="just">
              <a:spcBef>
                <a:spcPts val="600"/>
              </a:spcBef>
            </a:pPr>
            <a:r>
              <a:rPr lang="en-US" sz="1200" dirty="0" err="1">
                <a:solidFill>
                  <a:srgbClr val="1B5089"/>
                </a:solidFill>
                <a:latin typeface="montserrat" panose="00000500000000000000" pitchFamily="2" charset="0"/>
              </a:rPr>
              <a:t>Bakx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, P., </a:t>
            </a:r>
            <a:r>
              <a:rPr lang="en-US" sz="1200" dirty="0" err="1">
                <a:solidFill>
                  <a:srgbClr val="1B5089"/>
                </a:solidFill>
                <a:latin typeface="montserrat" panose="00000500000000000000" pitchFamily="2" charset="0"/>
              </a:rPr>
              <a:t>Schut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, E., &amp; </a:t>
            </a:r>
            <a:r>
              <a:rPr lang="en-US" sz="1200" dirty="0" err="1">
                <a:solidFill>
                  <a:srgbClr val="1B5089"/>
                </a:solidFill>
                <a:latin typeface="montserrat" panose="00000500000000000000" pitchFamily="2" charset="0"/>
              </a:rPr>
              <a:t>Wouterse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, B. (2020). </a:t>
            </a:r>
            <a:r>
              <a:rPr lang="en-US" sz="1200" i="1" dirty="0">
                <a:solidFill>
                  <a:srgbClr val="1B5089"/>
                </a:solidFill>
                <a:latin typeface="montserrat" panose="00000500000000000000" pitchFamily="2" charset="0"/>
              </a:rPr>
              <a:t>Price setting in long-term care in the Netherlands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. Rotterdam: Marketing &amp; </a:t>
            </a:r>
            <a:r>
              <a:rPr lang="en-US" sz="1200" dirty="0" err="1">
                <a:solidFill>
                  <a:srgbClr val="1B5089"/>
                </a:solidFill>
                <a:latin typeface="montserrat" panose="00000500000000000000" pitchFamily="2" charset="0"/>
              </a:rPr>
              <a:t>Communicatie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 Erasmus School of Health Policy and Management.</a:t>
            </a:r>
            <a:endParaRPr lang="lv-LV" sz="1200" dirty="0">
              <a:solidFill>
                <a:srgbClr val="1B5089"/>
              </a:solidFill>
              <a:latin typeface="montserrat" panose="00000500000000000000" pitchFamily="2" charset="0"/>
            </a:endParaRPr>
          </a:p>
          <a:p>
            <a:pPr algn="just">
              <a:spcBef>
                <a:spcPts val="600"/>
              </a:spcBef>
            </a:pP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Chen, L., Zhang, L., &amp; Xu, X. (2020). Review of evolution of the public long-term care insurance (LTCI) system in different countries: influence and challenge. </a:t>
            </a:r>
            <a:r>
              <a:rPr lang="en-US" sz="1200" i="1" dirty="0">
                <a:solidFill>
                  <a:srgbClr val="1B5089"/>
                </a:solidFill>
                <a:latin typeface="montserrat" panose="00000500000000000000" pitchFamily="2" charset="0"/>
              </a:rPr>
              <a:t>BMC Health Services Research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, 20, 1-21.</a:t>
            </a:r>
            <a:endParaRPr lang="lv-LV" sz="1200" dirty="0">
              <a:solidFill>
                <a:srgbClr val="1B5089"/>
              </a:solidFill>
              <a:latin typeface="montserrat" panose="00000500000000000000" pitchFamily="2" charset="0"/>
            </a:endParaRPr>
          </a:p>
          <a:p>
            <a:pPr algn="just">
              <a:spcBef>
                <a:spcPts val="600"/>
              </a:spcBef>
            </a:pPr>
            <a:r>
              <a:rPr lang="lv-LV" sz="1200" dirty="0">
                <a:solidFill>
                  <a:srgbClr val="1B5089"/>
                </a:solidFill>
                <a:latin typeface="montserrat" panose="00000500000000000000" pitchFamily="2" charset="0"/>
              </a:rPr>
              <a:t>Lakševics, K. (2024). </a:t>
            </a:r>
            <a:r>
              <a:rPr lang="lv-LV" sz="1200" i="1" dirty="0">
                <a:solidFill>
                  <a:srgbClr val="1B5089"/>
                </a:solidFill>
                <a:latin typeface="montserrat" panose="00000500000000000000" pitchFamily="2" charset="0"/>
              </a:rPr>
              <a:t>Ilgtermiņa aprūpes apdrošināšana (ITAA): starptautiskās pieredzes izvērtējums</a:t>
            </a:r>
            <a:r>
              <a:rPr lang="lv-LV" sz="1200" dirty="0">
                <a:solidFill>
                  <a:srgbClr val="1B5089"/>
                </a:solidFill>
                <a:latin typeface="montserrat" panose="00000500000000000000" pitchFamily="2" charset="0"/>
              </a:rPr>
              <a:t>. Rīga: Latvijas Universitāte.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OECD (2023). </a:t>
            </a:r>
            <a:r>
              <a:rPr lang="en-US" sz="1200" i="1" dirty="0">
                <a:solidFill>
                  <a:srgbClr val="1B5089"/>
                </a:solidFill>
                <a:latin typeface="montserrat" panose="00000500000000000000" pitchFamily="2" charset="0"/>
              </a:rPr>
              <a:t>From local to national: Delivering and financing effective long-term care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. OECD Publishing: Paris.</a:t>
            </a:r>
            <a:endParaRPr lang="lv-LV" sz="1200" dirty="0">
              <a:solidFill>
                <a:srgbClr val="1B5089"/>
              </a:solidFill>
              <a:latin typeface="montserrat" panose="00000500000000000000" pitchFamily="2" charset="0"/>
            </a:endParaRPr>
          </a:p>
          <a:p>
            <a:pPr algn="just">
              <a:spcBef>
                <a:spcPts val="600"/>
              </a:spcBef>
            </a:pP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Rhee, J. C., Done, N., &amp; Anderson, G. F. (2015). Considering long-term care insurance for middle-income countries: comparing South Korea with Japan and Germany. </a:t>
            </a:r>
            <a:r>
              <a:rPr lang="en-US" sz="1200" i="1" dirty="0">
                <a:solidFill>
                  <a:srgbClr val="1B5089"/>
                </a:solidFill>
                <a:latin typeface="montserrat" panose="00000500000000000000" pitchFamily="2" charset="0"/>
              </a:rPr>
              <a:t>Health policy</a:t>
            </a:r>
            <a:r>
              <a:rPr lang="en-US" sz="1200" dirty="0">
                <a:solidFill>
                  <a:srgbClr val="1B5089"/>
                </a:solidFill>
                <a:latin typeface="montserrat" panose="00000500000000000000" pitchFamily="2" charset="0"/>
              </a:rPr>
              <a:t>, 119(10), 1319-1329.</a:t>
            </a:r>
          </a:p>
        </p:txBody>
      </p:sp>
      <p:pic>
        <p:nvPicPr>
          <p:cNvPr id="2" name="Picture 2" descr="Latvijas Universitāte (LU). Apmācības un dzīvošanas varianti Rīgā...">
            <a:extLst>
              <a:ext uri="{FF2B5EF4-FFF2-40B4-BE49-F238E27FC236}">
                <a16:creationId xmlns:a16="http://schemas.microsoft.com/office/drawing/2014/main" id="{1ED3ED47-3AD7-E400-C5E1-836F79F6D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382" y="5377007"/>
            <a:ext cx="2235200" cy="75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237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ranži sarkan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560</Words>
  <Application>Microsoft Office PowerPoint</Application>
  <PresentationFormat>Platekrāna</PresentationFormat>
  <Paragraphs>99</Paragraphs>
  <Slides>10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Open Sans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Kārlis Lakševics</dc:creator>
  <cp:lastModifiedBy>Dagnija Kaklautina</cp:lastModifiedBy>
  <cp:revision>29</cp:revision>
  <dcterms:created xsi:type="dcterms:W3CDTF">2021-11-11T12:19:25Z</dcterms:created>
  <dcterms:modified xsi:type="dcterms:W3CDTF">2024-09-13T10:27:26Z</dcterms:modified>
</cp:coreProperties>
</file>